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57286-C9A0-4D62-AE2C-BDCA69FC2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AE5CE6-F3A8-400F-8441-17A99C6D3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F0423-ED35-4F4B-BAFB-6B5DE9BD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1F959-BEE0-46E7-8AD9-511DE85B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71BE6-726A-4273-8026-EF28A0AC6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6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CD2F4-B42B-45E6-A897-25917BC63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A6A54-2E3E-47D8-9799-056AC3EBF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5B8CC-5A81-4565-A6AF-2E7E3260D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A160F-1A16-4178-8560-9309DC27E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2CA9B-2782-4E84-99BA-BEB9D1B9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EFC9AB-E1DA-43F7-B575-0939463BF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D6D621-77B4-4FDD-9AF9-3B490A2BB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55B8D-6F6B-414B-A4F7-B983D810A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0EA2C-05F6-4403-A363-FE8A1A6F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C0AA5-2406-40F9-848A-2EB1A66E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4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DEAE-20B7-4EE1-B74E-D0C2F97A0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1469-FC95-4A90-B215-D6764297F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A07DB-0E38-44CC-B5B8-C98022576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27B84-0592-41D0-98C2-41A307507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DFB3F-6F2A-4EF4-9F66-46538DC0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2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122C6-D496-46DF-8A6F-55E5B7CD3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69CA6-65EE-470A-B993-9533B599C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5EB56-36A4-4E7F-8539-B0E0CD3E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77A3E-1CC9-4A9A-B568-547E60A0F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064E8-103A-474E-9A6C-020132B5E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8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569F9-4155-4002-9212-4B6F21A7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D06D9-7F1B-490E-AD56-9407CA31BF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AE569-EAD5-4A0E-AFB8-C3E5269C9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5DC30-AD9C-4DDB-B548-C1A36B55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86B687-47A7-4CE5-B980-08313F6A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D452BD-C8FA-4F6F-85FD-28B32AA9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0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4FD68-B886-49EC-A97C-F5E79CA3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8766C-BB1D-4285-8887-EC81A0419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687CF-51AD-4BD3-888A-92F5E8C0B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33E97E-D0A6-4558-B646-9713591F4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54E0AE-990B-4E9B-8B4E-2676C6B0FB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8B3B91-5A12-4B03-A46A-A161973B1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AFCB60-44AE-4623-9BEF-F94F2881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6DEF6A-2978-4CAE-9FDA-89A9111F3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4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10BA1-EF8E-4B72-A5F2-99D99D2DB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1B7F8D-E554-4496-8DF9-4A2F6B3A8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33ED18-F6F6-4F66-AA9D-90D13CD0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E9501-2113-442D-981F-C63C90E6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3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0AA365-126F-4440-9ABF-AEC8BB94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AC6FF0-DF94-413B-A362-2BE6B6289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1F2F10-7CDA-4952-BC99-9293587E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5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F1170-4E3D-4319-9AF3-27E414DE8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2873D-C84E-4DA6-AC02-27121D3C6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4C888C-6B8A-4521-8D95-547106889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192468-02C4-4F6A-ADB7-CC698A617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568BE-3C2C-4B45-930B-60882DA0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A3E7C-C9C4-4E97-9A9B-4A279D3F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6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99D77-1325-4CC7-BDBD-A939ED87D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F8B9B4-8BA6-4A5F-8FDC-03EF07D866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B8048E-AB37-43E1-8FA0-8ECC19E35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1FEAD-C00E-44A3-BE4D-375A4BE05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80ED7C-1062-4859-ADD0-4B458556A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F14A5-F6D0-44DF-8E6D-9ED76C292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4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3FD69D-CC4F-465E-A213-F68979A6E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EF7AF-1531-4FEF-AA87-85A4D9138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3279A-85DC-49FF-B016-B34DF5BBB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F60E2-B9F3-470D-9A91-E2ED92F2CFE1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CF14-1835-431E-9E09-26A46A77EA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79827-72F1-4BA5-A499-5D68AE2B1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FB18A-B1C3-4FB4-8F4D-FE936E835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B06DD82-9D83-4FC7-A707-15BA3FA0DB74}"/>
              </a:ext>
            </a:extLst>
          </p:cNvPr>
          <p:cNvGrpSpPr/>
          <p:nvPr/>
        </p:nvGrpSpPr>
        <p:grpSpPr>
          <a:xfrm>
            <a:off x="518951" y="1284026"/>
            <a:ext cx="8309745" cy="4571999"/>
            <a:chOff x="518951" y="1284026"/>
            <a:chExt cx="8309745" cy="457199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8B071B3-3C07-48FB-9F33-6278270AEED8}"/>
                </a:ext>
              </a:extLst>
            </p:cNvPr>
            <p:cNvGrpSpPr/>
            <p:nvPr/>
          </p:nvGrpSpPr>
          <p:grpSpPr>
            <a:xfrm>
              <a:off x="518951" y="1284026"/>
              <a:ext cx="4569619" cy="4571999"/>
              <a:chOff x="3945731" y="866775"/>
              <a:chExt cx="4569619" cy="4571999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D3505890-4674-4850-A879-4E63D469EF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48175" y="866775"/>
                <a:ext cx="2286000" cy="2286000"/>
              </a:xfrm>
              <a:prstGeom prst="rect">
                <a:avLst/>
              </a:prstGeom>
            </p:spPr>
          </p:pic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734C2C10-37E9-4EAC-8425-7883BF04D6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229350" y="1369695"/>
                <a:ext cx="2286000" cy="2286000"/>
              </a:xfrm>
              <a:prstGeom prst="rect">
                <a:avLst/>
              </a:prstGeom>
            </p:spPr>
          </p:pic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21D84D4-6EF2-4FEA-8FFE-0FE3A4B9C5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5729287" y="3152774"/>
                <a:ext cx="2286000" cy="2286000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E1E10A8A-88F7-425A-AE34-FDD5FB9347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977001" y="2618584"/>
                <a:ext cx="2286000" cy="2348539"/>
              </a:xfrm>
              <a:prstGeom prst="rect">
                <a:avLst/>
              </a:prstGeom>
            </p:spPr>
          </p:pic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F9600BB-CEB0-468A-BDA7-72152C40794C}"/>
                </a:ext>
              </a:extLst>
            </p:cNvPr>
            <p:cNvSpPr/>
            <p:nvPr/>
          </p:nvSpPr>
          <p:spPr>
            <a:xfrm>
              <a:off x="5088570" y="2929946"/>
              <a:ext cx="3740126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b="0" i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nivers" panose="020B0604020202020204" pitchFamily="34" charset="0"/>
                  <a:cs typeface="Browallia New" panose="020B0502040204020203" pitchFamily="34" charset="-34"/>
                </a:rPr>
                <a:t>MTSC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2869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9779EDF-EDFF-44C9-9EF2-75D0393E460F}"/>
              </a:ext>
            </a:extLst>
          </p:cNvPr>
          <p:cNvGrpSpPr/>
          <p:nvPr/>
        </p:nvGrpSpPr>
        <p:grpSpPr>
          <a:xfrm>
            <a:off x="651159" y="389804"/>
            <a:ext cx="10784961" cy="5554980"/>
            <a:chOff x="651159" y="389804"/>
            <a:chExt cx="10784961" cy="5554980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9931836-77E4-4F38-B652-96E596CFAB4D}"/>
                </a:ext>
              </a:extLst>
            </p:cNvPr>
            <p:cNvGrpSpPr/>
            <p:nvPr/>
          </p:nvGrpSpPr>
          <p:grpSpPr>
            <a:xfrm>
              <a:off x="651159" y="389804"/>
              <a:ext cx="5553075" cy="5554980"/>
              <a:chOff x="651159" y="389804"/>
              <a:chExt cx="5553075" cy="5554980"/>
            </a:xfrm>
          </p:grpSpPr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90118AA9-EB7B-4028-B1B1-3316BBA36B51}"/>
                  </a:ext>
                </a:extLst>
              </p:cNvPr>
              <p:cNvGrpSpPr/>
              <p:nvPr/>
            </p:nvGrpSpPr>
            <p:grpSpPr>
              <a:xfrm>
                <a:off x="1252758" y="389804"/>
                <a:ext cx="2781300" cy="2781300"/>
                <a:chOff x="4520214" y="1662344"/>
                <a:chExt cx="2781300" cy="2781300"/>
              </a:xfrm>
            </p:grpSpPr>
            <p:sp>
              <p:nvSpPr>
                <p:cNvPr id="9" name="Freeform: Shape 8">
                  <a:extLst>
                    <a:ext uri="{FF2B5EF4-FFF2-40B4-BE49-F238E27FC236}">
                      <a16:creationId xmlns:a16="http://schemas.microsoft.com/office/drawing/2014/main" id="{5518C23D-05BC-4C0F-B77D-CA8676872CA7}"/>
                    </a:ext>
                  </a:extLst>
                </p:cNvPr>
                <p:cNvSpPr/>
                <p:nvPr/>
              </p:nvSpPr>
              <p:spPr>
                <a:xfrm>
                  <a:off x="4520262" y="1662344"/>
                  <a:ext cx="2781300" cy="2781300"/>
                </a:xfrm>
                <a:custGeom>
                  <a:avLst/>
                  <a:gdLst>
                    <a:gd name="connsiteX0" fmla="*/ 2173996 w 2781300"/>
                    <a:gd name="connsiteY0" fmla="*/ 2782348 h 2781300"/>
                    <a:gd name="connsiteX1" fmla="*/ 1229154 w 2781300"/>
                    <a:gd name="connsiteY1" fmla="*/ 2782348 h 2781300"/>
                    <a:gd name="connsiteX2" fmla="*/ 1331928 w 2781300"/>
                    <a:gd name="connsiteY2" fmla="*/ 2547947 h 2781300"/>
                    <a:gd name="connsiteX3" fmla="*/ 1354207 w 2781300"/>
                    <a:gd name="connsiteY3" fmla="*/ 2441191 h 2781300"/>
                    <a:gd name="connsiteX4" fmla="*/ 1087003 w 2781300"/>
                    <a:gd name="connsiteY4" fmla="*/ 2173986 h 2781300"/>
                    <a:gd name="connsiteX5" fmla="*/ 819807 w 2781300"/>
                    <a:gd name="connsiteY5" fmla="*/ 2441191 h 2781300"/>
                    <a:gd name="connsiteX6" fmla="*/ 842000 w 2781300"/>
                    <a:gd name="connsiteY6" fmla="*/ 2547947 h 2781300"/>
                    <a:gd name="connsiteX7" fmla="*/ 944604 w 2781300"/>
                    <a:gd name="connsiteY7" fmla="*/ 2782300 h 2781300"/>
                    <a:gd name="connsiteX8" fmla="*/ 0 w 2781300"/>
                    <a:gd name="connsiteY8" fmla="*/ 2782300 h 2781300"/>
                    <a:gd name="connsiteX9" fmla="*/ 0 w 2781300"/>
                    <a:gd name="connsiteY9" fmla="*/ 608343 h 2781300"/>
                    <a:gd name="connsiteX10" fmla="*/ 863908 w 2781300"/>
                    <a:gd name="connsiteY10" fmla="*/ 608343 h 2781300"/>
                    <a:gd name="connsiteX11" fmla="*/ 866518 w 2781300"/>
                    <a:gd name="connsiteY11" fmla="*/ 601104 h 2781300"/>
                    <a:gd name="connsiteX12" fmla="*/ 866461 w 2781300"/>
                    <a:gd name="connsiteY12" fmla="*/ 600094 h 2781300"/>
                    <a:gd name="connsiteX13" fmla="*/ 843315 w 2781300"/>
                    <a:gd name="connsiteY13" fmla="*/ 579234 h 2781300"/>
                    <a:gd name="connsiteX14" fmla="*/ 745941 w 2781300"/>
                    <a:gd name="connsiteY14" fmla="*/ 341090 h 2781300"/>
                    <a:gd name="connsiteX15" fmla="*/ 1087050 w 2781300"/>
                    <a:gd name="connsiteY15" fmla="*/ 0 h 2781300"/>
                    <a:gd name="connsiteX16" fmla="*/ 1428140 w 2781300"/>
                    <a:gd name="connsiteY16" fmla="*/ 341090 h 2781300"/>
                    <a:gd name="connsiteX17" fmla="*/ 1331709 w 2781300"/>
                    <a:gd name="connsiteY17" fmla="*/ 578225 h 2781300"/>
                    <a:gd name="connsiteX18" fmla="*/ 1310354 w 2781300"/>
                    <a:gd name="connsiteY18" fmla="*/ 597151 h 2781300"/>
                    <a:gd name="connsiteX19" fmla="*/ 1309297 w 2781300"/>
                    <a:gd name="connsiteY19" fmla="*/ 600989 h 2781300"/>
                    <a:gd name="connsiteX20" fmla="*/ 1311802 w 2781300"/>
                    <a:gd name="connsiteY20" fmla="*/ 608238 h 2781300"/>
                    <a:gd name="connsiteX21" fmla="*/ 2173996 w 2781300"/>
                    <a:gd name="connsiteY21" fmla="*/ 608238 h 2781300"/>
                    <a:gd name="connsiteX22" fmla="*/ 2173996 w 2781300"/>
                    <a:gd name="connsiteY22" fmla="*/ 1471413 h 2781300"/>
                    <a:gd name="connsiteX23" fmla="*/ 2182444 w 2781300"/>
                    <a:gd name="connsiteY23" fmla="*/ 1473746 h 2781300"/>
                    <a:gd name="connsiteX24" fmla="*/ 2203190 w 2781300"/>
                    <a:gd name="connsiteY24" fmla="*/ 1451477 h 2781300"/>
                    <a:gd name="connsiteX25" fmla="*/ 2441201 w 2781300"/>
                    <a:gd name="connsiteY25" fmla="*/ 1354169 h 2781300"/>
                    <a:gd name="connsiteX26" fmla="*/ 2782262 w 2781300"/>
                    <a:gd name="connsiteY26" fmla="*/ 1695260 h 2781300"/>
                    <a:gd name="connsiteX27" fmla="*/ 2441201 w 2781300"/>
                    <a:gd name="connsiteY27" fmla="*/ 2036369 h 2781300"/>
                    <a:gd name="connsiteX28" fmla="*/ 2203952 w 2781300"/>
                    <a:gd name="connsiteY28" fmla="*/ 1939804 h 2781300"/>
                    <a:gd name="connsiteX29" fmla="*/ 2185111 w 2781300"/>
                    <a:gd name="connsiteY29" fmla="*/ 1919211 h 2781300"/>
                    <a:gd name="connsiteX30" fmla="*/ 2173996 w 2781300"/>
                    <a:gd name="connsiteY30" fmla="*/ 1921173 h 2781300"/>
                    <a:gd name="connsiteX31" fmla="*/ 2173996 w 2781300"/>
                    <a:gd name="connsiteY31" fmla="*/ 2782348 h 2781300"/>
                    <a:gd name="connsiteX32" fmla="*/ 1399870 w 2781300"/>
                    <a:gd name="connsiteY32" fmla="*/ 2670810 h 2781300"/>
                    <a:gd name="connsiteX33" fmla="*/ 2062448 w 2781300"/>
                    <a:gd name="connsiteY33" fmla="*/ 2670810 h 2781300"/>
                    <a:gd name="connsiteX34" fmla="*/ 2062448 w 2781300"/>
                    <a:gd name="connsiteY34" fmla="*/ 1907105 h 2781300"/>
                    <a:gd name="connsiteX35" fmla="*/ 2072678 w 2781300"/>
                    <a:gd name="connsiteY35" fmla="*/ 1869424 h 2781300"/>
                    <a:gd name="connsiteX36" fmla="*/ 2250129 w 2781300"/>
                    <a:gd name="connsiteY36" fmla="*/ 1827486 h 2781300"/>
                    <a:gd name="connsiteX37" fmla="*/ 2261121 w 2781300"/>
                    <a:gd name="connsiteY37" fmla="*/ 1836963 h 2781300"/>
                    <a:gd name="connsiteX38" fmla="*/ 2281771 w 2781300"/>
                    <a:gd name="connsiteY38" fmla="*/ 1859947 h 2781300"/>
                    <a:gd name="connsiteX39" fmla="*/ 2441181 w 2781300"/>
                    <a:gd name="connsiteY39" fmla="*/ 1924869 h 2781300"/>
                    <a:gd name="connsiteX40" fmla="*/ 2670696 w 2781300"/>
                    <a:gd name="connsiteY40" fmla="*/ 1695355 h 2781300"/>
                    <a:gd name="connsiteX41" fmla="*/ 2441181 w 2781300"/>
                    <a:gd name="connsiteY41" fmla="*/ 1465736 h 2781300"/>
                    <a:gd name="connsiteX42" fmla="*/ 2281657 w 2781300"/>
                    <a:gd name="connsiteY42" fmla="*/ 1530763 h 2781300"/>
                    <a:gd name="connsiteX43" fmla="*/ 2268969 w 2781300"/>
                    <a:gd name="connsiteY43" fmla="*/ 1545298 h 2781300"/>
                    <a:gd name="connsiteX44" fmla="*/ 2244566 w 2781300"/>
                    <a:gd name="connsiteY44" fmla="*/ 1568501 h 2781300"/>
                    <a:gd name="connsiteX45" fmla="*/ 2072573 w 2781300"/>
                    <a:gd name="connsiteY45" fmla="*/ 1522924 h 2781300"/>
                    <a:gd name="connsiteX46" fmla="*/ 2062448 w 2781300"/>
                    <a:gd name="connsiteY46" fmla="*/ 1485443 h 2781300"/>
                    <a:gd name="connsiteX47" fmla="*/ 2062448 w 2781300"/>
                    <a:gd name="connsiteY47" fmla="*/ 719881 h 2781300"/>
                    <a:gd name="connsiteX48" fmla="*/ 1298800 w 2781300"/>
                    <a:gd name="connsiteY48" fmla="*/ 719881 h 2781300"/>
                    <a:gd name="connsiteX49" fmla="*/ 1261605 w 2781300"/>
                    <a:gd name="connsiteY49" fmla="*/ 709965 h 2781300"/>
                    <a:gd name="connsiteX50" fmla="*/ 1197797 w 2781300"/>
                    <a:gd name="connsiteY50" fmla="*/ 601094 h 2781300"/>
                    <a:gd name="connsiteX51" fmla="*/ 1219286 w 2781300"/>
                    <a:gd name="connsiteY51" fmla="*/ 532114 h 2781300"/>
                    <a:gd name="connsiteX52" fmla="*/ 1234669 w 2781300"/>
                    <a:gd name="connsiteY52" fmla="*/ 515093 h 2781300"/>
                    <a:gd name="connsiteX53" fmla="*/ 1249890 w 2781300"/>
                    <a:gd name="connsiteY53" fmla="*/ 502320 h 2781300"/>
                    <a:gd name="connsiteX54" fmla="*/ 1316527 w 2781300"/>
                    <a:gd name="connsiteY54" fmla="*/ 341081 h 2781300"/>
                    <a:gd name="connsiteX55" fmla="*/ 1086984 w 2781300"/>
                    <a:gd name="connsiteY55" fmla="*/ 111538 h 2781300"/>
                    <a:gd name="connsiteX56" fmla="*/ 857422 w 2781300"/>
                    <a:gd name="connsiteY56" fmla="*/ 341081 h 2781300"/>
                    <a:gd name="connsiteX57" fmla="*/ 922344 w 2781300"/>
                    <a:gd name="connsiteY57" fmla="*/ 500548 h 2781300"/>
                    <a:gd name="connsiteX58" fmla="*/ 935907 w 2781300"/>
                    <a:gd name="connsiteY58" fmla="*/ 512369 h 2781300"/>
                    <a:gd name="connsiteX59" fmla="*/ 960034 w 2781300"/>
                    <a:gd name="connsiteY59" fmla="*/ 537667 h 2781300"/>
                    <a:gd name="connsiteX60" fmla="*/ 978008 w 2781300"/>
                    <a:gd name="connsiteY60" fmla="*/ 601037 h 2781300"/>
                    <a:gd name="connsiteX61" fmla="*/ 914638 w 2781300"/>
                    <a:gd name="connsiteY61" fmla="*/ 709603 h 2781300"/>
                    <a:gd name="connsiteX62" fmla="*/ 877005 w 2781300"/>
                    <a:gd name="connsiteY62" fmla="*/ 719814 h 2781300"/>
                    <a:gd name="connsiteX63" fmla="*/ 111547 w 2781300"/>
                    <a:gd name="connsiteY63" fmla="*/ 719814 h 2781300"/>
                    <a:gd name="connsiteX64" fmla="*/ 111547 w 2781300"/>
                    <a:gd name="connsiteY64" fmla="*/ 2670686 h 2781300"/>
                    <a:gd name="connsiteX65" fmla="*/ 774049 w 2781300"/>
                    <a:gd name="connsiteY65" fmla="*/ 2670686 h 2781300"/>
                    <a:gd name="connsiteX66" fmla="*/ 739873 w 2781300"/>
                    <a:gd name="connsiteY66" fmla="*/ 2592591 h 2781300"/>
                    <a:gd name="connsiteX67" fmla="*/ 708308 w 2781300"/>
                    <a:gd name="connsiteY67" fmla="*/ 2441181 h 2781300"/>
                    <a:gd name="connsiteX68" fmla="*/ 1087050 w 2781300"/>
                    <a:gd name="connsiteY68" fmla="*/ 2062439 h 2781300"/>
                    <a:gd name="connsiteX69" fmla="*/ 1465793 w 2781300"/>
                    <a:gd name="connsiteY69" fmla="*/ 2441181 h 2781300"/>
                    <a:gd name="connsiteX70" fmla="*/ 1434151 w 2781300"/>
                    <a:gd name="connsiteY70" fmla="*/ 2592696 h 2781300"/>
                    <a:gd name="connsiteX71" fmla="*/ 1399870 w 2781300"/>
                    <a:gd name="connsiteY71" fmla="*/ 2670810 h 2781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</a:cxnLst>
                  <a:rect l="l" t="t" r="r" b="b"/>
                  <a:pathLst>
                    <a:path w="2781300" h="2781300">
                      <a:moveTo>
                        <a:pt x="2173996" y="2782348"/>
                      </a:moveTo>
                      <a:lnTo>
                        <a:pt x="1229154" y="2782348"/>
                      </a:lnTo>
                      <a:lnTo>
                        <a:pt x="1331928" y="2547947"/>
                      </a:lnTo>
                      <a:cubicBezTo>
                        <a:pt x="1346778" y="2514171"/>
                        <a:pt x="1354207" y="2478329"/>
                        <a:pt x="1354207" y="2441191"/>
                      </a:cubicBezTo>
                      <a:cubicBezTo>
                        <a:pt x="1354207" y="2293868"/>
                        <a:pt x="1234335" y="2173986"/>
                        <a:pt x="1087003" y="2173986"/>
                      </a:cubicBezTo>
                      <a:cubicBezTo>
                        <a:pt x="939651" y="2173986"/>
                        <a:pt x="819807" y="2293868"/>
                        <a:pt x="819807" y="2441191"/>
                      </a:cubicBezTo>
                      <a:cubicBezTo>
                        <a:pt x="819807" y="2478329"/>
                        <a:pt x="827265" y="2514286"/>
                        <a:pt x="842000" y="2547947"/>
                      </a:cubicBezTo>
                      <a:lnTo>
                        <a:pt x="944604" y="2782300"/>
                      </a:lnTo>
                      <a:lnTo>
                        <a:pt x="0" y="2782300"/>
                      </a:lnTo>
                      <a:lnTo>
                        <a:pt x="0" y="608343"/>
                      </a:lnTo>
                      <a:lnTo>
                        <a:pt x="863908" y="608343"/>
                      </a:lnTo>
                      <a:cubicBezTo>
                        <a:pt x="865565" y="605895"/>
                        <a:pt x="866518" y="603218"/>
                        <a:pt x="866518" y="601104"/>
                      </a:cubicBezTo>
                      <a:cubicBezTo>
                        <a:pt x="866518" y="600780"/>
                        <a:pt x="866518" y="600418"/>
                        <a:pt x="866461" y="600094"/>
                      </a:cubicBezTo>
                      <a:cubicBezTo>
                        <a:pt x="858326" y="593179"/>
                        <a:pt x="851897" y="587645"/>
                        <a:pt x="843315" y="579234"/>
                      </a:cubicBezTo>
                      <a:cubicBezTo>
                        <a:pt x="780202" y="514255"/>
                        <a:pt x="745941" y="430054"/>
                        <a:pt x="745941" y="341090"/>
                      </a:cubicBezTo>
                      <a:cubicBezTo>
                        <a:pt x="745941" y="153019"/>
                        <a:pt x="898989" y="0"/>
                        <a:pt x="1087050" y="0"/>
                      </a:cubicBezTo>
                      <a:cubicBezTo>
                        <a:pt x="1275112" y="0"/>
                        <a:pt x="1428140" y="153019"/>
                        <a:pt x="1428140" y="341090"/>
                      </a:cubicBezTo>
                      <a:cubicBezTo>
                        <a:pt x="1428140" y="430168"/>
                        <a:pt x="1393908" y="514360"/>
                        <a:pt x="1331709" y="578225"/>
                      </a:cubicBezTo>
                      <a:lnTo>
                        <a:pt x="1310354" y="597151"/>
                      </a:lnTo>
                      <a:cubicBezTo>
                        <a:pt x="1309564" y="598980"/>
                        <a:pt x="1309297" y="600313"/>
                        <a:pt x="1309297" y="600989"/>
                      </a:cubicBezTo>
                      <a:cubicBezTo>
                        <a:pt x="1309297" y="603437"/>
                        <a:pt x="1310249" y="605952"/>
                        <a:pt x="1311802" y="608238"/>
                      </a:cubicBezTo>
                      <a:lnTo>
                        <a:pt x="2173996" y="608238"/>
                      </a:lnTo>
                      <a:lnTo>
                        <a:pt x="2173996" y="1471413"/>
                      </a:lnTo>
                      <a:cubicBezTo>
                        <a:pt x="2176396" y="1472717"/>
                        <a:pt x="2179444" y="1473746"/>
                        <a:pt x="2182444" y="1473746"/>
                      </a:cubicBezTo>
                      <a:cubicBezTo>
                        <a:pt x="2187616" y="1468250"/>
                        <a:pt x="2193989" y="1460735"/>
                        <a:pt x="2203190" y="1451477"/>
                      </a:cubicBezTo>
                      <a:cubicBezTo>
                        <a:pt x="2268169" y="1388431"/>
                        <a:pt x="2352428" y="1354169"/>
                        <a:pt x="2441201" y="1354169"/>
                      </a:cubicBezTo>
                      <a:cubicBezTo>
                        <a:pt x="2629205" y="1354169"/>
                        <a:pt x="2782262" y="1507246"/>
                        <a:pt x="2782262" y="1695260"/>
                      </a:cubicBezTo>
                      <a:cubicBezTo>
                        <a:pt x="2782262" y="1883378"/>
                        <a:pt x="2629214" y="2036369"/>
                        <a:pt x="2441201" y="2036369"/>
                      </a:cubicBezTo>
                      <a:cubicBezTo>
                        <a:pt x="2352313" y="2036369"/>
                        <a:pt x="2268055" y="2002108"/>
                        <a:pt x="2203952" y="1939804"/>
                      </a:cubicBezTo>
                      <a:lnTo>
                        <a:pt x="2185111" y="1919211"/>
                      </a:lnTo>
                      <a:cubicBezTo>
                        <a:pt x="2181625" y="1918668"/>
                        <a:pt x="2177101" y="1919602"/>
                        <a:pt x="2173996" y="1921173"/>
                      </a:cubicBezTo>
                      <a:lnTo>
                        <a:pt x="2173996" y="2782348"/>
                      </a:lnTo>
                      <a:close/>
                      <a:moveTo>
                        <a:pt x="1399870" y="2670810"/>
                      </a:moveTo>
                      <a:lnTo>
                        <a:pt x="2062448" y="2670810"/>
                      </a:lnTo>
                      <a:lnTo>
                        <a:pt x="2062448" y="1907105"/>
                      </a:lnTo>
                      <a:cubicBezTo>
                        <a:pt x="2062448" y="1893818"/>
                        <a:pt x="2065982" y="1880702"/>
                        <a:pt x="2072678" y="1869424"/>
                      </a:cubicBezTo>
                      <a:cubicBezTo>
                        <a:pt x="2106340" y="1811360"/>
                        <a:pt x="2192065" y="1789576"/>
                        <a:pt x="2250129" y="1827486"/>
                      </a:cubicBezTo>
                      <a:lnTo>
                        <a:pt x="2261121" y="1836963"/>
                      </a:lnTo>
                      <a:lnTo>
                        <a:pt x="2281771" y="1859947"/>
                      </a:lnTo>
                      <a:cubicBezTo>
                        <a:pt x="2324843" y="1901781"/>
                        <a:pt x="2381498" y="1924869"/>
                        <a:pt x="2441181" y="1924869"/>
                      </a:cubicBezTo>
                      <a:cubicBezTo>
                        <a:pt x="2567759" y="1924869"/>
                        <a:pt x="2670696" y="1821875"/>
                        <a:pt x="2670696" y="1695355"/>
                      </a:cubicBezTo>
                      <a:cubicBezTo>
                        <a:pt x="2670696" y="1568777"/>
                        <a:pt x="2567711" y="1465736"/>
                        <a:pt x="2441181" y="1465736"/>
                      </a:cubicBezTo>
                      <a:cubicBezTo>
                        <a:pt x="2381536" y="1465736"/>
                        <a:pt x="2324843" y="1488824"/>
                        <a:pt x="2281657" y="1530763"/>
                      </a:cubicBezTo>
                      <a:cubicBezTo>
                        <a:pt x="2276694" y="1535773"/>
                        <a:pt x="2272827" y="1540564"/>
                        <a:pt x="2268969" y="1545298"/>
                      </a:cubicBezTo>
                      <a:cubicBezTo>
                        <a:pt x="2261883" y="1554185"/>
                        <a:pt x="2252415" y="1563215"/>
                        <a:pt x="2244566" y="1568501"/>
                      </a:cubicBezTo>
                      <a:cubicBezTo>
                        <a:pt x="2175624" y="1606896"/>
                        <a:pt x="2105035" y="1578740"/>
                        <a:pt x="2072573" y="1522924"/>
                      </a:cubicBezTo>
                      <a:cubicBezTo>
                        <a:pt x="2065877" y="1511265"/>
                        <a:pt x="2062448" y="1498521"/>
                        <a:pt x="2062448" y="1485443"/>
                      </a:cubicBezTo>
                      <a:lnTo>
                        <a:pt x="2062448" y="719881"/>
                      </a:lnTo>
                      <a:lnTo>
                        <a:pt x="1298800" y="719881"/>
                      </a:lnTo>
                      <a:cubicBezTo>
                        <a:pt x="1285761" y="719881"/>
                        <a:pt x="1272873" y="716423"/>
                        <a:pt x="1261605" y="709965"/>
                      </a:cubicBezTo>
                      <a:cubicBezTo>
                        <a:pt x="1222229" y="687200"/>
                        <a:pt x="1197797" y="645481"/>
                        <a:pt x="1197797" y="601094"/>
                      </a:cubicBezTo>
                      <a:cubicBezTo>
                        <a:pt x="1197797" y="577348"/>
                        <a:pt x="1205208" y="553517"/>
                        <a:pt x="1219286" y="532114"/>
                      </a:cubicBezTo>
                      <a:lnTo>
                        <a:pt x="1234669" y="515093"/>
                      </a:lnTo>
                      <a:lnTo>
                        <a:pt x="1249890" y="502320"/>
                      </a:lnTo>
                      <a:cubicBezTo>
                        <a:pt x="1294171" y="455867"/>
                        <a:pt x="1316527" y="400098"/>
                        <a:pt x="1316527" y="341081"/>
                      </a:cubicBezTo>
                      <a:cubicBezTo>
                        <a:pt x="1316527" y="214474"/>
                        <a:pt x="1213590" y="111538"/>
                        <a:pt x="1086984" y="111538"/>
                      </a:cubicBezTo>
                      <a:cubicBezTo>
                        <a:pt x="960377" y="111538"/>
                        <a:pt x="857422" y="214474"/>
                        <a:pt x="857422" y="341081"/>
                      </a:cubicBezTo>
                      <a:cubicBezTo>
                        <a:pt x="857422" y="400822"/>
                        <a:pt x="880510" y="457419"/>
                        <a:pt x="922344" y="500548"/>
                      </a:cubicBezTo>
                      <a:cubicBezTo>
                        <a:pt x="927354" y="505454"/>
                        <a:pt x="931659" y="509016"/>
                        <a:pt x="935907" y="512369"/>
                      </a:cubicBezTo>
                      <a:cubicBezTo>
                        <a:pt x="945385" y="519989"/>
                        <a:pt x="954748" y="529828"/>
                        <a:pt x="960034" y="537667"/>
                      </a:cubicBezTo>
                      <a:cubicBezTo>
                        <a:pt x="972807" y="560603"/>
                        <a:pt x="978008" y="580835"/>
                        <a:pt x="978008" y="601037"/>
                      </a:cubicBezTo>
                      <a:cubicBezTo>
                        <a:pt x="978008" y="645262"/>
                        <a:pt x="953748" y="686876"/>
                        <a:pt x="914638" y="709603"/>
                      </a:cubicBezTo>
                      <a:cubicBezTo>
                        <a:pt x="903151" y="716309"/>
                        <a:pt x="890159" y="719814"/>
                        <a:pt x="877005" y="719814"/>
                      </a:cubicBezTo>
                      <a:lnTo>
                        <a:pt x="111547" y="719814"/>
                      </a:lnTo>
                      <a:lnTo>
                        <a:pt x="111547" y="2670686"/>
                      </a:lnTo>
                      <a:lnTo>
                        <a:pt x="774049" y="2670686"/>
                      </a:lnTo>
                      <a:lnTo>
                        <a:pt x="739873" y="2592591"/>
                      </a:lnTo>
                      <a:cubicBezTo>
                        <a:pt x="718957" y="2544718"/>
                        <a:pt x="708308" y="2493788"/>
                        <a:pt x="708308" y="2441181"/>
                      </a:cubicBezTo>
                      <a:cubicBezTo>
                        <a:pt x="708308" y="2232365"/>
                        <a:pt x="878176" y="2062439"/>
                        <a:pt x="1087050" y="2062439"/>
                      </a:cubicBezTo>
                      <a:cubicBezTo>
                        <a:pt x="1295895" y="2062439"/>
                        <a:pt x="1465793" y="2232365"/>
                        <a:pt x="1465793" y="2441181"/>
                      </a:cubicBezTo>
                      <a:cubicBezTo>
                        <a:pt x="1465793" y="2493845"/>
                        <a:pt x="1455182" y="2544775"/>
                        <a:pt x="1434151" y="2592696"/>
                      </a:cubicBezTo>
                      <a:lnTo>
                        <a:pt x="1399870" y="2670810"/>
                      </a:lnTo>
                      <a:close/>
                    </a:path>
                  </a:pathLst>
                </a:custGeom>
                <a:solidFill>
                  <a:srgbClr val="030303"/>
                </a:solidFill>
                <a:ln w="12700" cap="flat">
                  <a:solidFill>
                    <a:schemeClr val="tx1"/>
                  </a:solidFill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" name="Graphic 4">
                <a:extLst>
                  <a:ext uri="{FF2B5EF4-FFF2-40B4-BE49-F238E27FC236}">
                    <a16:creationId xmlns:a16="http://schemas.microsoft.com/office/drawing/2014/main" id="{FD7869D9-250E-437C-A55F-AEA9039A78EA}"/>
                  </a:ext>
                </a:extLst>
              </p:cNvPr>
              <p:cNvGrpSpPr/>
              <p:nvPr/>
            </p:nvGrpSpPr>
            <p:grpSpPr>
              <a:xfrm rot="5400000">
                <a:off x="3422934" y="996864"/>
                <a:ext cx="2781300" cy="2781300"/>
                <a:chOff x="4520214" y="1662344"/>
                <a:chExt cx="2781300" cy="2781300"/>
              </a:xfrm>
            </p:grpSpPr>
            <p:sp>
              <p:nvSpPr>
                <p:cNvPr id="11" name="Freeform: Shape 10">
                  <a:extLst>
                    <a:ext uri="{FF2B5EF4-FFF2-40B4-BE49-F238E27FC236}">
                      <a16:creationId xmlns:a16="http://schemas.microsoft.com/office/drawing/2014/main" id="{328EE455-7C1F-417F-ADAB-36891A901D98}"/>
                    </a:ext>
                  </a:extLst>
                </p:cNvPr>
                <p:cNvSpPr/>
                <p:nvPr/>
              </p:nvSpPr>
              <p:spPr>
                <a:xfrm>
                  <a:off x="4520262" y="1662344"/>
                  <a:ext cx="2781300" cy="2781300"/>
                </a:xfrm>
                <a:custGeom>
                  <a:avLst/>
                  <a:gdLst>
                    <a:gd name="connsiteX0" fmla="*/ 2173996 w 2781300"/>
                    <a:gd name="connsiteY0" fmla="*/ 2782348 h 2781300"/>
                    <a:gd name="connsiteX1" fmla="*/ 1229154 w 2781300"/>
                    <a:gd name="connsiteY1" fmla="*/ 2782348 h 2781300"/>
                    <a:gd name="connsiteX2" fmla="*/ 1331928 w 2781300"/>
                    <a:gd name="connsiteY2" fmla="*/ 2547947 h 2781300"/>
                    <a:gd name="connsiteX3" fmla="*/ 1354207 w 2781300"/>
                    <a:gd name="connsiteY3" fmla="*/ 2441191 h 2781300"/>
                    <a:gd name="connsiteX4" fmla="*/ 1087003 w 2781300"/>
                    <a:gd name="connsiteY4" fmla="*/ 2173986 h 2781300"/>
                    <a:gd name="connsiteX5" fmla="*/ 819807 w 2781300"/>
                    <a:gd name="connsiteY5" fmla="*/ 2441191 h 2781300"/>
                    <a:gd name="connsiteX6" fmla="*/ 842000 w 2781300"/>
                    <a:gd name="connsiteY6" fmla="*/ 2547947 h 2781300"/>
                    <a:gd name="connsiteX7" fmla="*/ 944604 w 2781300"/>
                    <a:gd name="connsiteY7" fmla="*/ 2782300 h 2781300"/>
                    <a:gd name="connsiteX8" fmla="*/ 0 w 2781300"/>
                    <a:gd name="connsiteY8" fmla="*/ 2782300 h 2781300"/>
                    <a:gd name="connsiteX9" fmla="*/ 0 w 2781300"/>
                    <a:gd name="connsiteY9" fmla="*/ 608343 h 2781300"/>
                    <a:gd name="connsiteX10" fmla="*/ 863908 w 2781300"/>
                    <a:gd name="connsiteY10" fmla="*/ 608343 h 2781300"/>
                    <a:gd name="connsiteX11" fmla="*/ 866518 w 2781300"/>
                    <a:gd name="connsiteY11" fmla="*/ 601104 h 2781300"/>
                    <a:gd name="connsiteX12" fmla="*/ 866461 w 2781300"/>
                    <a:gd name="connsiteY12" fmla="*/ 600094 h 2781300"/>
                    <a:gd name="connsiteX13" fmla="*/ 843315 w 2781300"/>
                    <a:gd name="connsiteY13" fmla="*/ 579234 h 2781300"/>
                    <a:gd name="connsiteX14" fmla="*/ 745941 w 2781300"/>
                    <a:gd name="connsiteY14" fmla="*/ 341090 h 2781300"/>
                    <a:gd name="connsiteX15" fmla="*/ 1087050 w 2781300"/>
                    <a:gd name="connsiteY15" fmla="*/ 0 h 2781300"/>
                    <a:gd name="connsiteX16" fmla="*/ 1428140 w 2781300"/>
                    <a:gd name="connsiteY16" fmla="*/ 341090 h 2781300"/>
                    <a:gd name="connsiteX17" fmla="*/ 1331709 w 2781300"/>
                    <a:gd name="connsiteY17" fmla="*/ 578225 h 2781300"/>
                    <a:gd name="connsiteX18" fmla="*/ 1310354 w 2781300"/>
                    <a:gd name="connsiteY18" fmla="*/ 597151 h 2781300"/>
                    <a:gd name="connsiteX19" fmla="*/ 1309297 w 2781300"/>
                    <a:gd name="connsiteY19" fmla="*/ 600989 h 2781300"/>
                    <a:gd name="connsiteX20" fmla="*/ 1311802 w 2781300"/>
                    <a:gd name="connsiteY20" fmla="*/ 608238 h 2781300"/>
                    <a:gd name="connsiteX21" fmla="*/ 2173996 w 2781300"/>
                    <a:gd name="connsiteY21" fmla="*/ 608238 h 2781300"/>
                    <a:gd name="connsiteX22" fmla="*/ 2173996 w 2781300"/>
                    <a:gd name="connsiteY22" fmla="*/ 1471413 h 2781300"/>
                    <a:gd name="connsiteX23" fmla="*/ 2182444 w 2781300"/>
                    <a:gd name="connsiteY23" fmla="*/ 1473746 h 2781300"/>
                    <a:gd name="connsiteX24" fmla="*/ 2203190 w 2781300"/>
                    <a:gd name="connsiteY24" fmla="*/ 1451477 h 2781300"/>
                    <a:gd name="connsiteX25" fmla="*/ 2441201 w 2781300"/>
                    <a:gd name="connsiteY25" fmla="*/ 1354169 h 2781300"/>
                    <a:gd name="connsiteX26" fmla="*/ 2782262 w 2781300"/>
                    <a:gd name="connsiteY26" fmla="*/ 1695260 h 2781300"/>
                    <a:gd name="connsiteX27" fmla="*/ 2441201 w 2781300"/>
                    <a:gd name="connsiteY27" fmla="*/ 2036369 h 2781300"/>
                    <a:gd name="connsiteX28" fmla="*/ 2203952 w 2781300"/>
                    <a:gd name="connsiteY28" fmla="*/ 1939804 h 2781300"/>
                    <a:gd name="connsiteX29" fmla="*/ 2185111 w 2781300"/>
                    <a:gd name="connsiteY29" fmla="*/ 1919211 h 2781300"/>
                    <a:gd name="connsiteX30" fmla="*/ 2173996 w 2781300"/>
                    <a:gd name="connsiteY30" fmla="*/ 1921173 h 2781300"/>
                    <a:gd name="connsiteX31" fmla="*/ 2173996 w 2781300"/>
                    <a:gd name="connsiteY31" fmla="*/ 2782348 h 2781300"/>
                    <a:gd name="connsiteX32" fmla="*/ 1399870 w 2781300"/>
                    <a:gd name="connsiteY32" fmla="*/ 2670810 h 2781300"/>
                    <a:gd name="connsiteX33" fmla="*/ 2062448 w 2781300"/>
                    <a:gd name="connsiteY33" fmla="*/ 2670810 h 2781300"/>
                    <a:gd name="connsiteX34" fmla="*/ 2062448 w 2781300"/>
                    <a:gd name="connsiteY34" fmla="*/ 1907105 h 2781300"/>
                    <a:gd name="connsiteX35" fmla="*/ 2072678 w 2781300"/>
                    <a:gd name="connsiteY35" fmla="*/ 1869424 h 2781300"/>
                    <a:gd name="connsiteX36" fmla="*/ 2250129 w 2781300"/>
                    <a:gd name="connsiteY36" fmla="*/ 1827486 h 2781300"/>
                    <a:gd name="connsiteX37" fmla="*/ 2261121 w 2781300"/>
                    <a:gd name="connsiteY37" fmla="*/ 1836963 h 2781300"/>
                    <a:gd name="connsiteX38" fmla="*/ 2281771 w 2781300"/>
                    <a:gd name="connsiteY38" fmla="*/ 1859947 h 2781300"/>
                    <a:gd name="connsiteX39" fmla="*/ 2441181 w 2781300"/>
                    <a:gd name="connsiteY39" fmla="*/ 1924869 h 2781300"/>
                    <a:gd name="connsiteX40" fmla="*/ 2670696 w 2781300"/>
                    <a:gd name="connsiteY40" fmla="*/ 1695355 h 2781300"/>
                    <a:gd name="connsiteX41" fmla="*/ 2441181 w 2781300"/>
                    <a:gd name="connsiteY41" fmla="*/ 1465736 h 2781300"/>
                    <a:gd name="connsiteX42" fmla="*/ 2281657 w 2781300"/>
                    <a:gd name="connsiteY42" fmla="*/ 1530763 h 2781300"/>
                    <a:gd name="connsiteX43" fmla="*/ 2268969 w 2781300"/>
                    <a:gd name="connsiteY43" fmla="*/ 1545298 h 2781300"/>
                    <a:gd name="connsiteX44" fmla="*/ 2244566 w 2781300"/>
                    <a:gd name="connsiteY44" fmla="*/ 1568501 h 2781300"/>
                    <a:gd name="connsiteX45" fmla="*/ 2072573 w 2781300"/>
                    <a:gd name="connsiteY45" fmla="*/ 1522924 h 2781300"/>
                    <a:gd name="connsiteX46" fmla="*/ 2062448 w 2781300"/>
                    <a:gd name="connsiteY46" fmla="*/ 1485443 h 2781300"/>
                    <a:gd name="connsiteX47" fmla="*/ 2062448 w 2781300"/>
                    <a:gd name="connsiteY47" fmla="*/ 719881 h 2781300"/>
                    <a:gd name="connsiteX48" fmla="*/ 1298800 w 2781300"/>
                    <a:gd name="connsiteY48" fmla="*/ 719881 h 2781300"/>
                    <a:gd name="connsiteX49" fmla="*/ 1261605 w 2781300"/>
                    <a:gd name="connsiteY49" fmla="*/ 709965 h 2781300"/>
                    <a:gd name="connsiteX50" fmla="*/ 1197797 w 2781300"/>
                    <a:gd name="connsiteY50" fmla="*/ 601094 h 2781300"/>
                    <a:gd name="connsiteX51" fmla="*/ 1219286 w 2781300"/>
                    <a:gd name="connsiteY51" fmla="*/ 532114 h 2781300"/>
                    <a:gd name="connsiteX52" fmla="*/ 1234669 w 2781300"/>
                    <a:gd name="connsiteY52" fmla="*/ 515093 h 2781300"/>
                    <a:gd name="connsiteX53" fmla="*/ 1249890 w 2781300"/>
                    <a:gd name="connsiteY53" fmla="*/ 502320 h 2781300"/>
                    <a:gd name="connsiteX54" fmla="*/ 1316527 w 2781300"/>
                    <a:gd name="connsiteY54" fmla="*/ 341081 h 2781300"/>
                    <a:gd name="connsiteX55" fmla="*/ 1086984 w 2781300"/>
                    <a:gd name="connsiteY55" fmla="*/ 111538 h 2781300"/>
                    <a:gd name="connsiteX56" fmla="*/ 857422 w 2781300"/>
                    <a:gd name="connsiteY56" fmla="*/ 341081 h 2781300"/>
                    <a:gd name="connsiteX57" fmla="*/ 922344 w 2781300"/>
                    <a:gd name="connsiteY57" fmla="*/ 500548 h 2781300"/>
                    <a:gd name="connsiteX58" fmla="*/ 935907 w 2781300"/>
                    <a:gd name="connsiteY58" fmla="*/ 512369 h 2781300"/>
                    <a:gd name="connsiteX59" fmla="*/ 960034 w 2781300"/>
                    <a:gd name="connsiteY59" fmla="*/ 537667 h 2781300"/>
                    <a:gd name="connsiteX60" fmla="*/ 978008 w 2781300"/>
                    <a:gd name="connsiteY60" fmla="*/ 601037 h 2781300"/>
                    <a:gd name="connsiteX61" fmla="*/ 914638 w 2781300"/>
                    <a:gd name="connsiteY61" fmla="*/ 709603 h 2781300"/>
                    <a:gd name="connsiteX62" fmla="*/ 877005 w 2781300"/>
                    <a:gd name="connsiteY62" fmla="*/ 719814 h 2781300"/>
                    <a:gd name="connsiteX63" fmla="*/ 111547 w 2781300"/>
                    <a:gd name="connsiteY63" fmla="*/ 719814 h 2781300"/>
                    <a:gd name="connsiteX64" fmla="*/ 111547 w 2781300"/>
                    <a:gd name="connsiteY64" fmla="*/ 2670686 h 2781300"/>
                    <a:gd name="connsiteX65" fmla="*/ 774049 w 2781300"/>
                    <a:gd name="connsiteY65" fmla="*/ 2670686 h 2781300"/>
                    <a:gd name="connsiteX66" fmla="*/ 739873 w 2781300"/>
                    <a:gd name="connsiteY66" fmla="*/ 2592591 h 2781300"/>
                    <a:gd name="connsiteX67" fmla="*/ 708308 w 2781300"/>
                    <a:gd name="connsiteY67" fmla="*/ 2441181 h 2781300"/>
                    <a:gd name="connsiteX68" fmla="*/ 1087050 w 2781300"/>
                    <a:gd name="connsiteY68" fmla="*/ 2062439 h 2781300"/>
                    <a:gd name="connsiteX69" fmla="*/ 1465793 w 2781300"/>
                    <a:gd name="connsiteY69" fmla="*/ 2441181 h 2781300"/>
                    <a:gd name="connsiteX70" fmla="*/ 1434151 w 2781300"/>
                    <a:gd name="connsiteY70" fmla="*/ 2592696 h 2781300"/>
                    <a:gd name="connsiteX71" fmla="*/ 1399870 w 2781300"/>
                    <a:gd name="connsiteY71" fmla="*/ 2670810 h 2781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</a:cxnLst>
                  <a:rect l="l" t="t" r="r" b="b"/>
                  <a:pathLst>
                    <a:path w="2781300" h="2781300">
                      <a:moveTo>
                        <a:pt x="2173996" y="2782348"/>
                      </a:moveTo>
                      <a:lnTo>
                        <a:pt x="1229154" y="2782348"/>
                      </a:lnTo>
                      <a:lnTo>
                        <a:pt x="1331928" y="2547947"/>
                      </a:lnTo>
                      <a:cubicBezTo>
                        <a:pt x="1346778" y="2514171"/>
                        <a:pt x="1354207" y="2478329"/>
                        <a:pt x="1354207" y="2441191"/>
                      </a:cubicBezTo>
                      <a:cubicBezTo>
                        <a:pt x="1354207" y="2293868"/>
                        <a:pt x="1234335" y="2173986"/>
                        <a:pt x="1087003" y="2173986"/>
                      </a:cubicBezTo>
                      <a:cubicBezTo>
                        <a:pt x="939651" y="2173986"/>
                        <a:pt x="819807" y="2293868"/>
                        <a:pt x="819807" y="2441191"/>
                      </a:cubicBezTo>
                      <a:cubicBezTo>
                        <a:pt x="819807" y="2478329"/>
                        <a:pt x="827265" y="2514286"/>
                        <a:pt x="842000" y="2547947"/>
                      </a:cubicBezTo>
                      <a:lnTo>
                        <a:pt x="944604" y="2782300"/>
                      </a:lnTo>
                      <a:lnTo>
                        <a:pt x="0" y="2782300"/>
                      </a:lnTo>
                      <a:lnTo>
                        <a:pt x="0" y="608343"/>
                      </a:lnTo>
                      <a:lnTo>
                        <a:pt x="863908" y="608343"/>
                      </a:lnTo>
                      <a:cubicBezTo>
                        <a:pt x="865565" y="605895"/>
                        <a:pt x="866518" y="603218"/>
                        <a:pt x="866518" y="601104"/>
                      </a:cubicBezTo>
                      <a:cubicBezTo>
                        <a:pt x="866518" y="600780"/>
                        <a:pt x="866518" y="600418"/>
                        <a:pt x="866461" y="600094"/>
                      </a:cubicBezTo>
                      <a:cubicBezTo>
                        <a:pt x="858326" y="593179"/>
                        <a:pt x="851897" y="587645"/>
                        <a:pt x="843315" y="579234"/>
                      </a:cubicBezTo>
                      <a:cubicBezTo>
                        <a:pt x="780202" y="514255"/>
                        <a:pt x="745941" y="430054"/>
                        <a:pt x="745941" y="341090"/>
                      </a:cubicBezTo>
                      <a:cubicBezTo>
                        <a:pt x="745941" y="153019"/>
                        <a:pt x="898989" y="0"/>
                        <a:pt x="1087050" y="0"/>
                      </a:cubicBezTo>
                      <a:cubicBezTo>
                        <a:pt x="1275112" y="0"/>
                        <a:pt x="1428140" y="153019"/>
                        <a:pt x="1428140" y="341090"/>
                      </a:cubicBezTo>
                      <a:cubicBezTo>
                        <a:pt x="1428140" y="430168"/>
                        <a:pt x="1393908" y="514360"/>
                        <a:pt x="1331709" y="578225"/>
                      </a:cubicBezTo>
                      <a:lnTo>
                        <a:pt x="1310354" y="597151"/>
                      </a:lnTo>
                      <a:cubicBezTo>
                        <a:pt x="1309564" y="598980"/>
                        <a:pt x="1309297" y="600313"/>
                        <a:pt x="1309297" y="600989"/>
                      </a:cubicBezTo>
                      <a:cubicBezTo>
                        <a:pt x="1309297" y="603437"/>
                        <a:pt x="1310249" y="605952"/>
                        <a:pt x="1311802" y="608238"/>
                      </a:cubicBezTo>
                      <a:lnTo>
                        <a:pt x="2173996" y="608238"/>
                      </a:lnTo>
                      <a:lnTo>
                        <a:pt x="2173996" y="1471413"/>
                      </a:lnTo>
                      <a:cubicBezTo>
                        <a:pt x="2176396" y="1472717"/>
                        <a:pt x="2179444" y="1473746"/>
                        <a:pt x="2182444" y="1473746"/>
                      </a:cubicBezTo>
                      <a:cubicBezTo>
                        <a:pt x="2187616" y="1468250"/>
                        <a:pt x="2193989" y="1460735"/>
                        <a:pt x="2203190" y="1451477"/>
                      </a:cubicBezTo>
                      <a:cubicBezTo>
                        <a:pt x="2268169" y="1388431"/>
                        <a:pt x="2352428" y="1354169"/>
                        <a:pt x="2441201" y="1354169"/>
                      </a:cubicBezTo>
                      <a:cubicBezTo>
                        <a:pt x="2629205" y="1354169"/>
                        <a:pt x="2782262" y="1507246"/>
                        <a:pt x="2782262" y="1695260"/>
                      </a:cubicBezTo>
                      <a:cubicBezTo>
                        <a:pt x="2782262" y="1883378"/>
                        <a:pt x="2629214" y="2036369"/>
                        <a:pt x="2441201" y="2036369"/>
                      </a:cubicBezTo>
                      <a:cubicBezTo>
                        <a:pt x="2352313" y="2036369"/>
                        <a:pt x="2268055" y="2002108"/>
                        <a:pt x="2203952" y="1939804"/>
                      </a:cubicBezTo>
                      <a:lnTo>
                        <a:pt x="2185111" y="1919211"/>
                      </a:lnTo>
                      <a:cubicBezTo>
                        <a:pt x="2181625" y="1918668"/>
                        <a:pt x="2177101" y="1919602"/>
                        <a:pt x="2173996" y="1921173"/>
                      </a:cubicBezTo>
                      <a:lnTo>
                        <a:pt x="2173996" y="2782348"/>
                      </a:lnTo>
                      <a:close/>
                      <a:moveTo>
                        <a:pt x="1399870" y="2670810"/>
                      </a:moveTo>
                      <a:lnTo>
                        <a:pt x="2062448" y="2670810"/>
                      </a:lnTo>
                      <a:lnTo>
                        <a:pt x="2062448" y="1907105"/>
                      </a:lnTo>
                      <a:cubicBezTo>
                        <a:pt x="2062448" y="1893818"/>
                        <a:pt x="2065982" y="1880702"/>
                        <a:pt x="2072678" y="1869424"/>
                      </a:cubicBezTo>
                      <a:cubicBezTo>
                        <a:pt x="2106340" y="1811360"/>
                        <a:pt x="2192065" y="1789576"/>
                        <a:pt x="2250129" y="1827486"/>
                      </a:cubicBezTo>
                      <a:lnTo>
                        <a:pt x="2261121" y="1836963"/>
                      </a:lnTo>
                      <a:lnTo>
                        <a:pt x="2281771" y="1859947"/>
                      </a:lnTo>
                      <a:cubicBezTo>
                        <a:pt x="2324843" y="1901781"/>
                        <a:pt x="2381498" y="1924869"/>
                        <a:pt x="2441181" y="1924869"/>
                      </a:cubicBezTo>
                      <a:cubicBezTo>
                        <a:pt x="2567759" y="1924869"/>
                        <a:pt x="2670696" y="1821875"/>
                        <a:pt x="2670696" y="1695355"/>
                      </a:cubicBezTo>
                      <a:cubicBezTo>
                        <a:pt x="2670696" y="1568777"/>
                        <a:pt x="2567711" y="1465736"/>
                        <a:pt x="2441181" y="1465736"/>
                      </a:cubicBezTo>
                      <a:cubicBezTo>
                        <a:pt x="2381536" y="1465736"/>
                        <a:pt x="2324843" y="1488824"/>
                        <a:pt x="2281657" y="1530763"/>
                      </a:cubicBezTo>
                      <a:cubicBezTo>
                        <a:pt x="2276694" y="1535773"/>
                        <a:pt x="2272827" y="1540564"/>
                        <a:pt x="2268969" y="1545298"/>
                      </a:cubicBezTo>
                      <a:cubicBezTo>
                        <a:pt x="2261883" y="1554185"/>
                        <a:pt x="2252415" y="1563215"/>
                        <a:pt x="2244566" y="1568501"/>
                      </a:cubicBezTo>
                      <a:cubicBezTo>
                        <a:pt x="2175624" y="1606896"/>
                        <a:pt x="2105035" y="1578740"/>
                        <a:pt x="2072573" y="1522924"/>
                      </a:cubicBezTo>
                      <a:cubicBezTo>
                        <a:pt x="2065877" y="1511265"/>
                        <a:pt x="2062448" y="1498521"/>
                        <a:pt x="2062448" y="1485443"/>
                      </a:cubicBezTo>
                      <a:lnTo>
                        <a:pt x="2062448" y="719881"/>
                      </a:lnTo>
                      <a:lnTo>
                        <a:pt x="1298800" y="719881"/>
                      </a:lnTo>
                      <a:cubicBezTo>
                        <a:pt x="1285761" y="719881"/>
                        <a:pt x="1272873" y="716423"/>
                        <a:pt x="1261605" y="709965"/>
                      </a:cubicBezTo>
                      <a:cubicBezTo>
                        <a:pt x="1222229" y="687200"/>
                        <a:pt x="1197797" y="645481"/>
                        <a:pt x="1197797" y="601094"/>
                      </a:cubicBezTo>
                      <a:cubicBezTo>
                        <a:pt x="1197797" y="577348"/>
                        <a:pt x="1205208" y="553517"/>
                        <a:pt x="1219286" y="532114"/>
                      </a:cubicBezTo>
                      <a:lnTo>
                        <a:pt x="1234669" y="515093"/>
                      </a:lnTo>
                      <a:lnTo>
                        <a:pt x="1249890" y="502320"/>
                      </a:lnTo>
                      <a:cubicBezTo>
                        <a:pt x="1294171" y="455867"/>
                        <a:pt x="1316527" y="400098"/>
                        <a:pt x="1316527" y="341081"/>
                      </a:cubicBezTo>
                      <a:cubicBezTo>
                        <a:pt x="1316527" y="214474"/>
                        <a:pt x="1213590" y="111538"/>
                        <a:pt x="1086984" y="111538"/>
                      </a:cubicBezTo>
                      <a:cubicBezTo>
                        <a:pt x="960377" y="111538"/>
                        <a:pt x="857422" y="214474"/>
                        <a:pt x="857422" y="341081"/>
                      </a:cubicBezTo>
                      <a:cubicBezTo>
                        <a:pt x="857422" y="400822"/>
                        <a:pt x="880510" y="457419"/>
                        <a:pt x="922344" y="500548"/>
                      </a:cubicBezTo>
                      <a:cubicBezTo>
                        <a:pt x="927354" y="505454"/>
                        <a:pt x="931659" y="509016"/>
                        <a:pt x="935907" y="512369"/>
                      </a:cubicBezTo>
                      <a:cubicBezTo>
                        <a:pt x="945385" y="519989"/>
                        <a:pt x="954748" y="529828"/>
                        <a:pt x="960034" y="537667"/>
                      </a:cubicBezTo>
                      <a:cubicBezTo>
                        <a:pt x="972807" y="560603"/>
                        <a:pt x="978008" y="580835"/>
                        <a:pt x="978008" y="601037"/>
                      </a:cubicBezTo>
                      <a:cubicBezTo>
                        <a:pt x="978008" y="645262"/>
                        <a:pt x="953748" y="686876"/>
                        <a:pt x="914638" y="709603"/>
                      </a:cubicBezTo>
                      <a:cubicBezTo>
                        <a:pt x="903151" y="716309"/>
                        <a:pt x="890159" y="719814"/>
                        <a:pt x="877005" y="719814"/>
                      </a:cubicBezTo>
                      <a:lnTo>
                        <a:pt x="111547" y="719814"/>
                      </a:lnTo>
                      <a:lnTo>
                        <a:pt x="111547" y="2670686"/>
                      </a:lnTo>
                      <a:lnTo>
                        <a:pt x="774049" y="2670686"/>
                      </a:lnTo>
                      <a:lnTo>
                        <a:pt x="739873" y="2592591"/>
                      </a:lnTo>
                      <a:cubicBezTo>
                        <a:pt x="718957" y="2544718"/>
                        <a:pt x="708308" y="2493788"/>
                        <a:pt x="708308" y="2441181"/>
                      </a:cubicBezTo>
                      <a:cubicBezTo>
                        <a:pt x="708308" y="2232365"/>
                        <a:pt x="878176" y="2062439"/>
                        <a:pt x="1087050" y="2062439"/>
                      </a:cubicBezTo>
                      <a:cubicBezTo>
                        <a:pt x="1295895" y="2062439"/>
                        <a:pt x="1465793" y="2232365"/>
                        <a:pt x="1465793" y="2441181"/>
                      </a:cubicBezTo>
                      <a:cubicBezTo>
                        <a:pt x="1465793" y="2493845"/>
                        <a:pt x="1455182" y="2544775"/>
                        <a:pt x="1434151" y="2592696"/>
                      </a:cubicBezTo>
                      <a:lnTo>
                        <a:pt x="1399870" y="2670810"/>
                      </a:lnTo>
                      <a:close/>
                    </a:path>
                  </a:pathLst>
                </a:custGeom>
                <a:solidFill>
                  <a:srgbClr val="030303"/>
                </a:solidFill>
                <a:ln w="12700" cap="flat">
                  <a:solidFill>
                    <a:schemeClr val="tx1"/>
                  </a:solidFill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" name="Graphic 4">
                <a:extLst>
                  <a:ext uri="{FF2B5EF4-FFF2-40B4-BE49-F238E27FC236}">
                    <a16:creationId xmlns:a16="http://schemas.microsoft.com/office/drawing/2014/main" id="{C9670828-D483-45BD-8F03-94F2013D8CC3}"/>
                  </a:ext>
                </a:extLst>
              </p:cNvPr>
              <p:cNvGrpSpPr/>
              <p:nvPr/>
            </p:nvGrpSpPr>
            <p:grpSpPr>
              <a:xfrm rot="10800000">
                <a:off x="2813334" y="3163484"/>
                <a:ext cx="2781300" cy="2781300"/>
                <a:chOff x="4520214" y="1662344"/>
                <a:chExt cx="2781300" cy="2781300"/>
              </a:xfrm>
            </p:grpSpPr>
            <p:sp>
              <p:nvSpPr>
                <p:cNvPr id="13" name="Freeform: Shape 12">
                  <a:extLst>
                    <a:ext uri="{FF2B5EF4-FFF2-40B4-BE49-F238E27FC236}">
                      <a16:creationId xmlns:a16="http://schemas.microsoft.com/office/drawing/2014/main" id="{90D8DDDB-9002-436A-965B-F98E8BE9E5D5}"/>
                    </a:ext>
                  </a:extLst>
                </p:cNvPr>
                <p:cNvSpPr/>
                <p:nvPr/>
              </p:nvSpPr>
              <p:spPr>
                <a:xfrm>
                  <a:off x="4520262" y="1662344"/>
                  <a:ext cx="2781300" cy="2781300"/>
                </a:xfrm>
                <a:custGeom>
                  <a:avLst/>
                  <a:gdLst>
                    <a:gd name="connsiteX0" fmla="*/ 2173996 w 2781300"/>
                    <a:gd name="connsiteY0" fmla="*/ 2782348 h 2781300"/>
                    <a:gd name="connsiteX1" fmla="*/ 1229154 w 2781300"/>
                    <a:gd name="connsiteY1" fmla="*/ 2782348 h 2781300"/>
                    <a:gd name="connsiteX2" fmla="*/ 1331928 w 2781300"/>
                    <a:gd name="connsiteY2" fmla="*/ 2547947 h 2781300"/>
                    <a:gd name="connsiteX3" fmla="*/ 1354207 w 2781300"/>
                    <a:gd name="connsiteY3" fmla="*/ 2441191 h 2781300"/>
                    <a:gd name="connsiteX4" fmla="*/ 1087003 w 2781300"/>
                    <a:gd name="connsiteY4" fmla="*/ 2173986 h 2781300"/>
                    <a:gd name="connsiteX5" fmla="*/ 819807 w 2781300"/>
                    <a:gd name="connsiteY5" fmla="*/ 2441191 h 2781300"/>
                    <a:gd name="connsiteX6" fmla="*/ 842000 w 2781300"/>
                    <a:gd name="connsiteY6" fmla="*/ 2547947 h 2781300"/>
                    <a:gd name="connsiteX7" fmla="*/ 944604 w 2781300"/>
                    <a:gd name="connsiteY7" fmla="*/ 2782300 h 2781300"/>
                    <a:gd name="connsiteX8" fmla="*/ 0 w 2781300"/>
                    <a:gd name="connsiteY8" fmla="*/ 2782300 h 2781300"/>
                    <a:gd name="connsiteX9" fmla="*/ 0 w 2781300"/>
                    <a:gd name="connsiteY9" fmla="*/ 608343 h 2781300"/>
                    <a:gd name="connsiteX10" fmla="*/ 863908 w 2781300"/>
                    <a:gd name="connsiteY10" fmla="*/ 608343 h 2781300"/>
                    <a:gd name="connsiteX11" fmla="*/ 866518 w 2781300"/>
                    <a:gd name="connsiteY11" fmla="*/ 601104 h 2781300"/>
                    <a:gd name="connsiteX12" fmla="*/ 866461 w 2781300"/>
                    <a:gd name="connsiteY12" fmla="*/ 600094 h 2781300"/>
                    <a:gd name="connsiteX13" fmla="*/ 843315 w 2781300"/>
                    <a:gd name="connsiteY13" fmla="*/ 579234 h 2781300"/>
                    <a:gd name="connsiteX14" fmla="*/ 745941 w 2781300"/>
                    <a:gd name="connsiteY14" fmla="*/ 341090 h 2781300"/>
                    <a:gd name="connsiteX15" fmla="*/ 1087050 w 2781300"/>
                    <a:gd name="connsiteY15" fmla="*/ 0 h 2781300"/>
                    <a:gd name="connsiteX16" fmla="*/ 1428140 w 2781300"/>
                    <a:gd name="connsiteY16" fmla="*/ 341090 h 2781300"/>
                    <a:gd name="connsiteX17" fmla="*/ 1331709 w 2781300"/>
                    <a:gd name="connsiteY17" fmla="*/ 578225 h 2781300"/>
                    <a:gd name="connsiteX18" fmla="*/ 1310354 w 2781300"/>
                    <a:gd name="connsiteY18" fmla="*/ 597151 h 2781300"/>
                    <a:gd name="connsiteX19" fmla="*/ 1309297 w 2781300"/>
                    <a:gd name="connsiteY19" fmla="*/ 600989 h 2781300"/>
                    <a:gd name="connsiteX20" fmla="*/ 1311802 w 2781300"/>
                    <a:gd name="connsiteY20" fmla="*/ 608238 h 2781300"/>
                    <a:gd name="connsiteX21" fmla="*/ 2173996 w 2781300"/>
                    <a:gd name="connsiteY21" fmla="*/ 608238 h 2781300"/>
                    <a:gd name="connsiteX22" fmla="*/ 2173996 w 2781300"/>
                    <a:gd name="connsiteY22" fmla="*/ 1471413 h 2781300"/>
                    <a:gd name="connsiteX23" fmla="*/ 2182444 w 2781300"/>
                    <a:gd name="connsiteY23" fmla="*/ 1473746 h 2781300"/>
                    <a:gd name="connsiteX24" fmla="*/ 2203190 w 2781300"/>
                    <a:gd name="connsiteY24" fmla="*/ 1451477 h 2781300"/>
                    <a:gd name="connsiteX25" fmla="*/ 2441201 w 2781300"/>
                    <a:gd name="connsiteY25" fmla="*/ 1354169 h 2781300"/>
                    <a:gd name="connsiteX26" fmla="*/ 2782262 w 2781300"/>
                    <a:gd name="connsiteY26" fmla="*/ 1695260 h 2781300"/>
                    <a:gd name="connsiteX27" fmla="*/ 2441201 w 2781300"/>
                    <a:gd name="connsiteY27" fmla="*/ 2036369 h 2781300"/>
                    <a:gd name="connsiteX28" fmla="*/ 2203952 w 2781300"/>
                    <a:gd name="connsiteY28" fmla="*/ 1939804 h 2781300"/>
                    <a:gd name="connsiteX29" fmla="*/ 2185111 w 2781300"/>
                    <a:gd name="connsiteY29" fmla="*/ 1919211 h 2781300"/>
                    <a:gd name="connsiteX30" fmla="*/ 2173996 w 2781300"/>
                    <a:gd name="connsiteY30" fmla="*/ 1921173 h 2781300"/>
                    <a:gd name="connsiteX31" fmla="*/ 2173996 w 2781300"/>
                    <a:gd name="connsiteY31" fmla="*/ 2782348 h 2781300"/>
                    <a:gd name="connsiteX32" fmla="*/ 1399870 w 2781300"/>
                    <a:gd name="connsiteY32" fmla="*/ 2670810 h 2781300"/>
                    <a:gd name="connsiteX33" fmla="*/ 2062448 w 2781300"/>
                    <a:gd name="connsiteY33" fmla="*/ 2670810 h 2781300"/>
                    <a:gd name="connsiteX34" fmla="*/ 2062448 w 2781300"/>
                    <a:gd name="connsiteY34" fmla="*/ 1907105 h 2781300"/>
                    <a:gd name="connsiteX35" fmla="*/ 2072678 w 2781300"/>
                    <a:gd name="connsiteY35" fmla="*/ 1869424 h 2781300"/>
                    <a:gd name="connsiteX36" fmla="*/ 2250129 w 2781300"/>
                    <a:gd name="connsiteY36" fmla="*/ 1827486 h 2781300"/>
                    <a:gd name="connsiteX37" fmla="*/ 2261121 w 2781300"/>
                    <a:gd name="connsiteY37" fmla="*/ 1836963 h 2781300"/>
                    <a:gd name="connsiteX38" fmla="*/ 2281771 w 2781300"/>
                    <a:gd name="connsiteY38" fmla="*/ 1859947 h 2781300"/>
                    <a:gd name="connsiteX39" fmla="*/ 2441181 w 2781300"/>
                    <a:gd name="connsiteY39" fmla="*/ 1924869 h 2781300"/>
                    <a:gd name="connsiteX40" fmla="*/ 2670696 w 2781300"/>
                    <a:gd name="connsiteY40" fmla="*/ 1695355 h 2781300"/>
                    <a:gd name="connsiteX41" fmla="*/ 2441181 w 2781300"/>
                    <a:gd name="connsiteY41" fmla="*/ 1465736 h 2781300"/>
                    <a:gd name="connsiteX42" fmla="*/ 2281657 w 2781300"/>
                    <a:gd name="connsiteY42" fmla="*/ 1530763 h 2781300"/>
                    <a:gd name="connsiteX43" fmla="*/ 2268969 w 2781300"/>
                    <a:gd name="connsiteY43" fmla="*/ 1545298 h 2781300"/>
                    <a:gd name="connsiteX44" fmla="*/ 2244566 w 2781300"/>
                    <a:gd name="connsiteY44" fmla="*/ 1568501 h 2781300"/>
                    <a:gd name="connsiteX45" fmla="*/ 2072573 w 2781300"/>
                    <a:gd name="connsiteY45" fmla="*/ 1522924 h 2781300"/>
                    <a:gd name="connsiteX46" fmla="*/ 2062448 w 2781300"/>
                    <a:gd name="connsiteY46" fmla="*/ 1485443 h 2781300"/>
                    <a:gd name="connsiteX47" fmla="*/ 2062448 w 2781300"/>
                    <a:gd name="connsiteY47" fmla="*/ 719881 h 2781300"/>
                    <a:gd name="connsiteX48" fmla="*/ 1298800 w 2781300"/>
                    <a:gd name="connsiteY48" fmla="*/ 719881 h 2781300"/>
                    <a:gd name="connsiteX49" fmla="*/ 1261605 w 2781300"/>
                    <a:gd name="connsiteY49" fmla="*/ 709965 h 2781300"/>
                    <a:gd name="connsiteX50" fmla="*/ 1197797 w 2781300"/>
                    <a:gd name="connsiteY50" fmla="*/ 601094 h 2781300"/>
                    <a:gd name="connsiteX51" fmla="*/ 1219286 w 2781300"/>
                    <a:gd name="connsiteY51" fmla="*/ 532114 h 2781300"/>
                    <a:gd name="connsiteX52" fmla="*/ 1234669 w 2781300"/>
                    <a:gd name="connsiteY52" fmla="*/ 515093 h 2781300"/>
                    <a:gd name="connsiteX53" fmla="*/ 1249890 w 2781300"/>
                    <a:gd name="connsiteY53" fmla="*/ 502320 h 2781300"/>
                    <a:gd name="connsiteX54" fmla="*/ 1316527 w 2781300"/>
                    <a:gd name="connsiteY54" fmla="*/ 341081 h 2781300"/>
                    <a:gd name="connsiteX55" fmla="*/ 1086984 w 2781300"/>
                    <a:gd name="connsiteY55" fmla="*/ 111538 h 2781300"/>
                    <a:gd name="connsiteX56" fmla="*/ 857422 w 2781300"/>
                    <a:gd name="connsiteY56" fmla="*/ 341081 h 2781300"/>
                    <a:gd name="connsiteX57" fmla="*/ 922344 w 2781300"/>
                    <a:gd name="connsiteY57" fmla="*/ 500548 h 2781300"/>
                    <a:gd name="connsiteX58" fmla="*/ 935907 w 2781300"/>
                    <a:gd name="connsiteY58" fmla="*/ 512369 h 2781300"/>
                    <a:gd name="connsiteX59" fmla="*/ 960034 w 2781300"/>
                    <a:gd name="connsiteY59" fmla="*/ 537667 h 2781300"/>
                    <a:gd name="connsiteX60" fmla="*/ 978008 w 2781300"/>
                    <a:gd name="connsiteY60" fmla="*/ 601037 h 2781300"/>
                    <a:gd name="connsiteX61" fmla="*/ 914638 w 2781300"/>
                    <a:gd name="connsiteY61" fmla="*/ 709603 h 2781300"/>
                    <a:gd name="connsiteX62" fmla="*/ 877005 w 2781300"/>
                    <a:gd name="connsiteY62" fmla="*/ 719814 h 2781300"/>
                    <a:gd name="connsiteX63" fmla="*/ 111547 w 2781300"/>
                    <a:gd name="connsiteY63" fmla="*/ 719814 h 2781300"/>
                    <a:gd name="connsiteX64" fmla="*/ 111547 w 2781300"/>
                    <a:gd name="connsiteY64" fmla="*/ 2670686 h 2781300"/>
                    <a:gd name="connsiteX65" fmla="*/ 774049 w 2781300"/>
                    <a:gd name="connsiteY65" fmla="*/ 2670686 h 2781300"/>
                    <a:gd name="connsiteX66" fmla="*/ 739873 w 2781300"/>
                    <a:gd name="connsiteY66" fmla="*/ 2592591 h 2781300"/>
                    <a:gd name="connsiteX67" fmla="*/ 708308 w 2781300"/>
                    <a:gd name="connsiteY67" fmla="*/ 2441181 h 2781300"/>
                    <a:gd name="connsiteX68" fmla="*/ 1087050 w 2781300"/>
                    <a:gd name="connsiteY68" fmla="*/ 2062439 h 2781300"/>
                    <a:gd name="connsiteX69" fmla="*/ 1465793 w 2781300"/>
                    <a:gd name="connsiteY69" fmla="*/ 2441181 h 2781300"/>
                    <a:gd name="connsiteX70" fmla="*/ 1434151 w 2781300"/>
                    <a:gd name="connsiteY70" fmla="*/ 2592696 h 2781300"/>
                    <a:gd name="connsiteX71" fmla="*/ 1399870 w 2781300"/>
                    <a:gd name="connsiteY71" fmla="*/ 2670810 h 2781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</a:cxnLst>
                  <a:rect l="l" t="t" r="r" b="b"/>
                  <a:pathLst>
                    <a:path w="2781300" h="2781300">
                      <a:moveTo>
                        <a:pt x="2173996" y="2782348"/>
                      </a:moveTo>
                      <a:lnTo>
                        <a:pt x="1229154" y="2782348"/>
                      </a:lnTo>
                      <a:lnTo>
                        <a:pt x="1331928" y="2547947"/>
                      </a:lnTo>
                      <a:cubicBezTo>
                        <a:pt x="1346778" y="2514171"/>
                        <a:pt x="1354207" y="2478329"/>
                        <a:pt x="1354207" y="2441191"/>
                      </a:cubicBezTo>
                      <a:cubicBezTo>
                        <a:pt x="1354207" y="2293868"/>
                        <a:pt x="1234335" y="2173986"/>
                        <a:pt x="1087003" y="2173986"/>
                      </a:cubicBezTo>
                      <a:cubicBezTo>
                        <a:pt x="939651" y="2173986"/>
                        <a:pt x="819807" y="2293868"/>
                        <a:pt x="819807" y="2441191"/>
                      </a:cubicBezTo>
                      <a:cubicBezTo>
                        <a:pt x="819807" y="2478329"/>
                        <a:pt x="827265" y="2514286"/>
                        <a:pt x="842000" y="2547947"/>
                      </a:cubicBezTo>
                      <a:lnTo>
                        <a:pt x="944604" y="2782300"/>
                      </a:lnTo>
                      <a:lnTo>
                        <a:pt x="0" y="2782300"/>
                      </a:lnTo>
                      <a:lnTo>
                        <a:pt x="0" y="608343"/>
                      </a:lnTo>
                      <a:lnTo>
                        <a:pt x="863908" y="608343"/>
                      </a:lnTo>
                      <a:cubicBezTo>
                        <a:pt x="865565" y="605895"/>
                        <a:pt x="866518" y="603218"/>
                        <a:pt x="866518" y="601104"/>
                      </a:cubicBezTo>
                      <a:cubicBezTo>
                        <a:pt x="866518" y="600780"/>
                        <a:pt x="866518" y="600418"/>
                        <a:pt x="866461" y="600094"/>
                      </a:cubicBezTo>
                      <a:cubicBezTo>
                        <a:pt x="858326" y="593179"/>
                        <a:pt x="851897" y="587645"/>
                        <a:pt x="843315" y="579234"/>
                      </a:cubicBezTo>
                      <a:cubicBezTo>
                        <a:pt x="780202" y="514255"/>
                        <a:pt x="745941" y="430054"/>
                        <a:pt x="745941" y="341090"/>
                      </a:cubicBezTo>
                      <a:cubicBezTo>
                        <a:pt x="745941" y="153019"/>
                        <a:pt x="898989" y="0"/>
                        <a:pt x="1087050" y="0"/>
                      </a:cubicBezTo>
                      <a:cubicBezTo>
                        <a:pt x="1275112" y="0"/>
                        <a:pt x="1428140" y="153019"/>
                        <a:pt x="1428140" y="341090"/>
                      </a:cubicBezTo>
                      <a:cubicBezTo>
                        <a:pt x="1428140" y="430168"/>
                        <a:pt x="1393908" y="514360"/>
                        <a:pt x="1331709" y="578225"/>
                      </a:cubicBezTo>
                      <a:lnTo>
                        <a:pt x="1310354" y="597151"/>
                      </a:lnTo>
                      <a:cubicBezTo>
                        <a:pt x="1309564" y="598980"/>
                        <a:pt x="1309297" y="600313"/>
                        <a:pt x="1309297" y="600989"/>
                      </a:cubicBezTo>
                      <a:cubicBezTo>
                        <a:pt x="1309297" y="603437"/>
                        <a:pt x="1310249" y="605952"/>
                        <a:pt x="1311802" y="608238"/>
                      </a:cubicBezTo>
                      <a:lnTo>
                        <a:pt x="2173996" y="608238"/>
                      </a:lnTo>
                      <a:lnTo>
                        <a:pt x="2173996" y="1471413"/>
                      </a:lnTo>
                      <a:cubicBezTo>
                        <a:pt x="2176396" y="1472717"/>
                        <a:pt x="2179444" y="1473746"/>
                        <a:pt x="2182444" y="1473746"/>
                      </a:cubicBezTo>
                      <a:cubicBezTo>
                        <a:pt x="2187616" y="1468250"/>
                        <a:pt x="2193989" y="1460735"/>
                        <a:pt x="2203190" y="1451477"/>
                      </a:cubicBezTo>
                      <a:cubicBezTo>
                        <a:pt x="2268169" y="1388431"/>
                        <a:pt x="2352428" y="1354169"/>
                        <a:pt x="2441201" y="1354169"/>
                      </a:cubicBezTo>
                      <a:cubicBezTo>
                        <a:pt x="2629205" y="1354169"/>
                        <a:pt x="2782262" y="1507246"/>
                        <a:pt x="2782262" y="1695260"/>
                      </a:cubicBezTo>
                      <a:cubicBezTo>
                        <a:pt x="2782262" y="1883378"/>
                        <a:pt x="2629214" y="2036369"/>
                        <a:pt x="2441201" y="2036369"/>
                      </a:cubicBezTo>
                      <a:cubicBezTo>
                        <a:pt x="2352313" y="2036369"/>
                        <a:pt x="2268055" y="2002108"/>
                        <a:pt x="2203952" y="1939804"/>
                      </a:cubicBezTo>
                      <a:lnTo>
                        <a:pt x="2185111" y="1919211"/>
                      </a:lnTo>
                      <a:cubicBezTo>
                        <a:pt x="2181625" y="1918668"/>
                        <a:pt x="2177101" y="1919602"/>
                        <a:pt x="2173996" y="1921173"/>
                      </a:cubicBezTo>
                      <a:lnTo>
                        <a:pt x="2173996" y="2782348"/>
                      </a:lnTo>
                      <a:close/>
                      <a:moveTo>
                        <a:pt x="1399870" y="2670810"/>
                      </a:moveTo>
                      <a:lnTo>
                        <a:pt x="2062448" y="2670810"/>
                      </a:lnTo>
                      <a:lnTo>
                        <a:pt x="2062448" y="1907105"/>
                      </a:lnTo>
                      <a:cubicBezTo>
                        <a:pt x="2062448" y="1893818"/>
                        <a:pt x="2065982" y="1880702"/>
                        <a:pt x="2072678" y="1869424"/>
                      </a:cubicBezTo>
                      <a:cubicBezTo>
                        <a:pt x="2106340" y="1811360"/>
                        <a:pt x="2192065" y="1789576"/>
                        <a:pt x="2250129" y="1827486"/>
                      </a:cubicBezTo>
                      <a:lnTo>
                        <a:pt x="2261121" y="1836963"/>
                      </a:lnTo>
                      <a:lnTo>
                        <a:pt x="2281771" y="1859947"/>
                      </a:lnTo>
                      <a:cubicBezTo>
                        <a:pt x="2324843" y="1901781"/>
                        <a:pt x="2381498" y="1924869"/>
                        <a:pt x="2441181" y="1924869"/>
                      </a:cubicBezTo>
                      <a:cubicBezTo>
                        <a:pt x="2567759" y="1924869"/>
                        <a:pt x="2670696" y="1821875"/>
                        <a:pt x="2670696" y="1695355"/>
                      </a:cubicBezTo>
                      <a:cubicBezTo>
                        <a:pt x="2670696" y="1568777"/>
                        <a:pt x="2567711" y="1465736"/>
                        <a:pt x="2441181" y="1465736"/>
                      </a:cubicBezTo>
                      <a:cubicBezTo>
                        <a:pt x="2381536" y="1465736"/>
                        <a:pt x="2324843" y="1488824"/>
                        <a:pt x="2281657" y="1530763"/>
                      </a:cubicBezTo>
                      <a:cubicBezTo>
                        <a:pt x="2276694" y="1535773"/>
                        <a:pt x="2272827" y="1540564"/>
                        <a:pt x="2268969" y="1545298"/>
                      </a:cubicBezTo>
                      <a:cubicBezTo>
                        <a:pt x="2261883" y="1554185"/>
                        <a:pt x="2252415" y="1563215"/>
                        <a:pt x="2244566" y="1568501"/>
                      </a:cubicBezTo>
                      <a:cubicBezTo>
                        <a:pt x="2175624" y="1606896"/>
                        <a:pt x="2105035" y="1578740"/>
                        <a:pt x="2072573" y="1522924"/>
                      </a:cubicBezTo>
                      <a:cubicBezTo>
                        <a:pt x="2065877" y="1511265"/>
                        <a:pt x="2062448" y="1498521"/>
                        <a:pt x="2062448" y="1485443"/>
                      </a:cubicBezTo>
                      <a:lnTo>
                        <a:pt x="2062448" y="719881"/>
                      </a:lnTo>
                      <a:lnTo>
                        <a:pt x="1298800" y="719881"/>
                      </a:lnTo>
                      <a:cubicBezTo>
                        <a:pt x="1285761" y="719881"/>
                        <a:pt x="1272873" y="716423"/>
                        <a:pt x="1261605" y="709965"/>
                      </a:cubicBezTo>
                      <a:cubicBezTo>
                        <a:pt x="1222229" y="687200"/>
                        <a:pt x="1197797" y="645481"/>
                        <a:pt x="1197797" y="601094"/>
                      </a:cubicBezTo>
                      <a:cubicBezTo>
                        <a:pt x="1197797" y="577348"/>
                        <a:pt x="1205208" y="553517"/>
                        <a:pt x="1219286" y="532114"/>
                      </a:cubicBezTo>
                      <a:lnTo>
                        <a:pt x="1234669" y="515093"/>
                      </a:lnTo>
                      <a:lnTo>
                        <a:pt x="1249890" y="502320"/>
                      </a:lnTo>
                      <a:cubicBezTo>
                        <a:pt x="1294171" y="455867"/>
                        <a:pt x="1316527" y="400098"/>
                        <a:pt x="1316527" y="341081"/>
                      </a:cubicBezTo>
                      <a:cubicBezTo>
                        <a:pt x="1316527" y="214474"/>
                        <a:pt x="1213590" y="111538"/>
                        <a:pt x="1086984" y="111538"/>
                      </a:cubicBezTo>
                      <a:cubicBezTo>
                        <a:pt x="960377" y="111538"/>
                        <a:pt x="857422" y="214474"/>
                        <a:pt x="857422" y="341081"/>
                      </a:cubicBezTo>
                      <a:cubicBezTo>
                        <a:pt x="857422" y="400822"/>
                        <a:pt x="880510" y="457419"/>
                        <a:pt x="922344" y="500548"/>
                      </a:cubicBezTo>
                      <a:cubicBezTo>
                        <a:pt x="927354" y="505454"/>
                        <a:pt x="931659" y="509016"/>
                        <a:pt x="935907" y="512369"/>
                      </a:cubicBezTo>
                      <a:cubicBezTo>
                        <a:pt x="945385" y="519989"/>
                        <a:pt x="954748" y="529828"/>
                        <a:pt x="960034" y="537667"/>
                      </a:cubicBezTo>
                      <a:cubicBezTo>
                        <a:pt x="972807" y="560603"/>
                        <a:pt x="978008" y="580835"/>
                        <a:pt x="978008" y="601037"/>
                      </a:cubicBezTo>
                      <a:cubicBezTo>
                        <a:pt x="978008" y="645262"/>
                        <a:pt x="953748" y="686876"/>
                        <a:pt x="914638" y="709603"/>
                      </a:cubicBezTo>
                      <a:cubicBezTo>
                        <a:pt x="903151" y="716309"/>
                        <a:pt x="890159" y="719814"/>
                        <a:pt x="877005" y="719814"/>
                      </a:cubicBezTo>
                      <a:lnTo>
                        <a:pt x="111547" y="719814"/>
                      </a:lnTo>
                      <a:lnTo>
                        <a:pt x="111547" y="2670686"/>
                      </a:lnTo>
                      <a:lnTo>
                        <a:pt x="774049" y="2670686"/>
                      </a:lnTo>
                      <a:lnTo>
                        <a:pt x="739873" y="2592591"/>
                      </a:lnTo>
                      <a:cubicBezTo>
                        <a:pt x="718957" y="2544718"/>
                        <a:pt x="708308" y="2493788"/>
                        <a:pt x="708308" y="2441181"/>
                      </a:cubicBezTo>
                      <a:cubicBezTo>
                        <a:pt x="708308" y="2232365"/>
                        <a:pt x="878176" y="2062439"/>
                        <a:pt x="1087050" y="2062439"/>
                      </a:cubicBezTo>
                      <a:cubicBezTo>
                        <a:pt x="1295895" y="2062439"/>
                        <a:pt x="1465793" y="2232365"/>
                        <a:pt x="1465793" y="2441181"/>
                      </a:cubicBezTo>
                      <a:cubicBezTo>
                        <a:pt x="1465793" y="2493845"/>
                        <a:pt x="1455182" y="2544775"/>
                        <a:pt x="1434151" y="2592696"/>
                      </a:cubicBezTo>
                      <a:lnTo>
                        <a:pt x="1399870" y="2670810"/>
                      </a:lnTo>
                      <a:close/>
                    </a:path>
                  </a:pathLst>
                </a:custGeom>
                <a:solidFill>
                  <a:srgbClr val="030303"/>
                </a:solidFill>
                <a:ln w="12700" cap="flat">
                  <a:solidFill>
                    <a:schemeClr val="tx1"/>
                  </a:solidFill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" name="Graphic 4">
                <a:extLst>
                  <a:ext uri="{FF2B5EF4-FFF2-40B4-BE49-F238E27FC236}">
                    <a16:creationId xmlns:a16="http://schemas.microsoft.com/office/drawing/2014/main" id="{4313A6D2-8EF1-4C9C-B757-E55868038EE3}"/>
                  </a:ext>
                </a:extLst>
              </p:cNvPr>
              <p:cNvGrpSpPr/>
              <p:nvPr/>
            </p:nvGrpSpPr>
            <p:grpSpPr>
              <a:xfrm rot="16200000">
                <a:off x="651159" y="2556328"/>
                <a:ext cx="2781300" cy="2781300"/>
                <a:chOff x="4520262" y="1671869"/>
                <a:chExt cx="2781300" cy="2781300"/>
              </a:xfrm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5EBE5EAA-EA31-4592-919E-366D64D61A89}"/>
                    </a:ext>
                  </a:extLst>
                </p:cNvPr>
                <p:cNvSpPr/>
                <p:nvPr/>
              </p:nvSpPr>
              <p:spPr>
                <a:xfrm>
                  <a:off x="4520262" y="1671869"/>
                  <a:ext cx="2781300" cy="2781300"/>
                </a:xfrm>
                <a:custGeom>
                  <a:avLst/>
                  <a:gdLst>
                    <a:gd name="connsiteX0" fmla="*/ 2173996 w 2781300"/>
                    <a:gd name="connsiteY0" fmla="*/ 2782348 h 2781300"/>
                    <a:gd name="connsiteX1" fmla="*/ 1229154 w 2781300"/>
                    <a:gd name="connsiteY1" fmla="*/ 2782348 h 2781300"/>
                    <a:gd name="connsiteX2" fmla="*/ 1331928 w 2781300"/>
                    <a:gd name="connsiteY2" fmla="*/ 2547947 h 2781300"/>
                    <a:gd name="connsiteX3" fmla="*/ 1354207 w 2781300"/>
                    <a:gd name="connsiteY3" fmla="*/ 2441191 h 2781300"/>
                    <a:gd name="connsiteX4" fmla="*/ 1087003 w 2781300"/>
                    <a:gd name="connsiteY4" fmla="*/ 2173986 h 2781300"/>
                    <a:gd name="connsiteX5" fmla="*/ 819807 w 2781300"/>
                    <a:gd name="connsiteY5" fmla="*/ 2441191 h 2781300"/>
                    <a:gd name="connsiteX6" fmla="*/ 842000 w 2781300"/>
                    <a:gd name="connsiteY6" fmla="*/ 2547947 h 2781300"/>
                    <a:gd name="connsiteX7" fmla="*/ 944604 w 2781300"/>
                    <a:gd name="connsiteY7" fmla="*/ 2782300 h 2781300"/>
                    <a:gd name="connsiteX8" fmla="*/ 0 w 2781300"/>
                    <a:gd name="connsiteY8" fmla="*/ 2782300 h 2781300"/>
                    <a:gd name="connsiteX9" fmla="*/ 0 w 2781300"/>
                    <a:gd name="connsiteY9" fmla="*/ 608343 h 2781300"/>
                    <a:gd name="connsiteX10" fmla="*/ 863908 w 2781300"/>
                    <a:gd name="connsiteY10" fmla="*/ 608343 h 2781300"/>
                    <a:gd name="connsiteX11" fmla="*/ 866518 w 2781300"/>
                    <a:gd name="connsiteY11" fmla="*/ 601104 h 2781300"/>
                    <a:gd name="connsiteX12" fmla="*/ 866461 w 2781300"/>
                    <a:gd name="connsiteY12" fmla="*/ 600094 h 2781300"/>
                    <a:gd name="connsiteX13" fmla="*/ 843315 w 2781300"/>
                    <a:gd name="connsiteY13" fmla="*/ 579234 h 2781300"/>
                    <a:gd name="connsiteX14" fmla="*/ 745941 w 2781300"/>
                    <a:gd name="connsiteY14" fmla="*/ 341090 h 2781300"/>
                    <a:gd name="connsiteX15" fmla="*/ 1087050 w 2781300"/>
                    <a:gd name="connsiteY15" fmla="*/ 0 h 2781300"/>
                    <a:gd name="connsiteX16" fmla="*/ 1428140 w 2781300"/>
                    <a:gd name="connsiteY16" fmla="*/ 341090 h 2781300"/>
                    <a:gd name="connsiteX17" fmla="*/ 1331709 w 2781300"/>
                    <a:gd name="connsiteY17" fmla="*/ 578225 h 2781300"/>
                    <a:gd name="connsiteX18" fmla="*/ 1310354 w 2781300"/>
                    <a:gd name="connsiteY18" fmla="*/ 597151 h 2781300"/>
                    <a:gd name="connsiteX19" fmla="*/ 1309297 w 2781300"/>
                    <a:gd name="connsiteY19" fmla="*/ 600989 h 2781300"/>
                    <a:gd name="connsiteX20" fmla="*/ 1311802 w 2781300"/>
                    <a:gd name="connsiteY20" fmla="*/ 608238 h 2781300"/>
                    <a:gd name="connsiteX21" fmla="*/ 2173996 w 2781300"/>
                    <a:gd name="connsiteY21" fmla="*/ 608238 h 2781300"/>
                    <a:gd name="connsiteX22" fmla="*/ 2173996 w 2781300"/>
                    <a:gd name="connsiteY22" fmla="*/ 1471413 h 2781300"/>
                    <a:gd name="connsiteX23" fmla="*/ 2182444 w 2781300"/>
                    <a:gd name="connsiteY23" fmla="*/ 1473746 h 2781300"/>
                    <a:gd name="connsiteX24" fmla="*/ 2203190 w 2781300"/>
                    <a:gd name="connsiteY24" fmla="*/ 1451477 h 2781300"/>
                    <a:gd name="connsiteX25" fmla="*/ 2441201 w 2781300"/>
                    <a:gd name="connsiteY25" fmla="*/ 1354169 h 2781300"/>
                    <a:gd name="connsiteX26" fmla="*/ 2782262 w 2781300"/>
                    <a:gd name="connsiteY26" fmla="*/ 1695260 h 2781300"/>
                    <a:gd name="connsiteX27" fmla="*/ 2441201 w 2781300"/>
                    <a:gd name="connsiteY27" fmla="*/ 2036369 h 2781300"/>
                    <a:gd name="connsiteX28" fmla="*/ 2203952 w 2781300"/>
                    <a:gd name="connsiteY28" fmla="*/ 1939804 h 2781300"/>
                    <a:gd name="connsiteX29" fmla="*/ 2185111 w 2781300"/>
                    <a:gd name="connsiteY29" fmla="*/ 1919211 h 2781300"/>
                    <a:gd name="connsiteX30" fmla="*/ 2173996 w 2781300"/>
                    <a:gd name="connsiteY30" fmla="*/ 1921173 h 2781300"/>
                    <a:gd name="connsiteX31" fmla="*/ 2173996 w 2781300"/>
                    <a:gd name="connsiteY31" fmla="*/ 2782348 h 2781300"/>
                    <a:gd name="connsiteX32" fmla="*/ 1399870 w 2781300"/>
                    <a:gd name="connsiteY32" fmla="*/ 2670810 h 2781300"/>
                    <a:gd name="connsiteX33" fmla="*/ 2062448 w 2781300"/>
                    <a:gd name="connsiteY33" fmla="*/ 2670810 h 2781300"/>
                    <a:gd name="connsiteX34" fmla="*/ 2062448 w 2781300"/>
                    <a:gd name="connsiteY34" fmla="*/ 1907105 h 2781300"/>
                    <a:gd name="connsiteX35" fmla="*/ 2072678 w 2781300"/>
                    <a:gd name="connsiteY35" fmla="*/ 1869424 h 2781300"/>
                    <a:gd name="connsiteX36" fmla="*/ 2250129 w 2781300"/>
                    <a:gd name="connsiteY36" fmla="*/ 1827486 h 2781300"/>
                    <a:gd name="connsiteX37" fmla="*/ 2261121 w 2781300"/>
                    <a:gd name="connsiteY37" fmla="*/ 1836963 h 2781300"/>
                    <a:gd name="connsiteX38" fmla="*/ 2281771 w 2781300"/>
                    <a:gd name="connsiteY38" fmla="*/ 1859947 h 2781300"/>
                    <a:gd name="connsiteX39" fmla="*/ 2441181 w 2781300"/>
                    <a:gd name="connsiteY39" fmla="*/ 1924869 h 2781300"/>
                    <a:gd name="connsiteX40" fmla="*/ 2670696 w 2781300"/>
                    <a:gd name="connsiteY40" fmla="*/ 1695355 h 2781300"/>
                    <a:gd name="connsiteX41" fmla="*/ 2441181 w 2781300"/>
                    <a:gd name="connsiteY41" fmla="*/ 1465736 h 2781300"/>
                    <a:gd name="connsiteX42" fmla="*/ 2281657 w 2781300"/>
                    <a:gd name="connsiteY42" fmla="*/ 1530763 h 2781300"/>
                    <a:gd name="connsiteX43" fmla="*/ 2268969 w 2781300"/>
                    <a:gd name="connsiteY43" fmla="*/ 1545298 h 2781300"/>
                    <a:gd name="connsiteX44" fmla="*/ 2244566 w 2781300"/>
                    <a:gd name="connsiteY44" fmla="*/ 1568501 h 2781300"/>
                    <a:gd name="connsiteX45" fmla="*/ 2072573 w 2781300"/>
                    <a:gd name="connsiteY45" fmla="*/ 1522924 h 2781300"/>
                    <a:gd name="connsiteX46" fmla="*/ 2062448 w 2781300"/>
                    <a:gd name="connsiteY46" fmla="*/ 1485443 h 2781300"/>
                    <a:gd name="connsiteX47" fmla="*/ 2062448 w 2781300"/>
                    <a:gd name="connsiteY47" fmla="*/ 719881 h 2781300"/>
                    <a:gd name="connsiteX48" fmla="*/ 1298800 w 2781300"/>
                    <a:gd name="connsiteY48" fmla="*/ 719881 h 2781300"/>
                    <a:gd name="connsiteX49" fmla="*/ 1261605 w 2781300"/>
                    <a:gd name="connsiteY49" fmla="*/ 709965 h 2781300"/>
                    <a:gd name="connsiteX50" fmla="*/ 1197797 w 2781300"/>
                    <a:gd name="connsiteY50" fmla="*/ 601094 h 2781300"/>
                    <a:gd name="connsiteX51" fmla="*/ 1219286 w 2781300"/>
                    <a:gd name="connsiteY51" fmla="*/ 532114 h 2781300"/>
                    <a:gd name="connsiteX52" fmla="*/ 1234669 w 2781300"/>
                    <a:gd name="connsiteY52" fmla="*/ 515093 h 2781300"/>
                    <a:gd name="connsiteX53" fmla="*/ 1249890 w 2781300"/>
                    <a:gd name="connsiteY53" fmla="*/ 502320 h 2781300"/>
                    <a:gd name="connsiteX54" fmla="*/ 1316527 w 2781300"/>
                    <a:gd name="connsiteY54" fmla="*/ 341081 h 2781300"/>
                    <a:gd name="connsiteX55" fmla="*/ 1086984 w 2781300"/>
                    <a:gd name="connsiteY55" fmla="*/ 111538 h 2781300"/>
                    <a:gd name="connsiteX56" fmla="*/ 857422 w 2781300"/>
                    <a:gd name="connsiteY56" fmla="*/ 341081 h 2781300"/>
                    <a:gd name="connsiteX57" fmla="*/ 922344 w 2781300"/>
                    <a:gd name="connsiteY57" fmla="*/ 500548 h 2781300"/>
                    <a:gd name="connsiteX58" fmla="*/ 935907 w 2781300"/>
                    <a:gd name="connsiteY58" fmla="*/ 512369 h 2781300"/>
                    <a:gd name="connsiteX59" fmla="*/ 960034 w 2781300"/>
                    <a:gd name="connsiteY59" fmla="*/ 537667 h 2781300"/>
                    <a:gd name="connsiteX60" fmla="*/ 978008 w 2781300"/>
                    <a:gd name="connsiteY60" fmla="*/ 601037 h 2781300"/>
                    <a:gd name="connsiteX61" fmla="*/ 914638 w 2781300"/>
                    <a:gd name="connsiteY61" fmla="*/ 709603 h 2781300"/>
                    <a:gd name="connsiteX62" fmla="*/ 877005 w 2781300"/>
                    <a:gd name="connsiteY62" fmla="*/ 719814 h 2781300"/>
                    <a:gd name="connsiteX63" fmla="*/ 111547 w 2781300"/>
                    <a:gd name="connsiteY63" fmla="*/ 719814 h 2781300"/>
                    <a:gd name="connsiteX64" fmla="*/ 111547 w 2781300"/>
                    <a:gd name="connsiteY64" fmla="*/ 2670686 h 2781300"/>
                    <a:gd name="connsiteX65" fmla="*/ 774049 w 2781300"/>
                    <a:gd name="connsiteY65" fmla="*/ 2670686 h 2781300"/>
                    <a:gd name="connsiteX66" fmla="*/ 739873 w 2781300"/>
                    <a:gd name="connsiteY66" fmla="*/ 2592591 h 2781300"/>
                    <a:gd name="connsiteX67" fmla="*/ 708308 w 2781300"/>
                    <a:gd name="connsiteY67" fmla="*/ 2441181 h 2781300"/>
                    <a:gd name="connsiteX68" fmla="*/ 1087050 w 2781300"/>
                    <a:gd name="connsiteY68" fmla="*/ 2062439 h 2781300"/>
                    <a:gd name="connsiteX69" fmla="*/ 1465793 w 2781300"/>
                    <a:gd name="connsiteY69" fmla="*/ 2441181 h 2781300"/>
                    <a:gd name="connsiteX70" fmla="*/ 1434151 w 2781300"/>
                    <a:gd name="connsiteY70" fmla="*/ 2592696 h 2781300"/>
                    <a:gd name="connsiteX71" fmla="*/ 1399870 w 2781300"/>
                    <a:gd name="connsiteY71" fmla="*/ 2670810 h 2781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</a:cxnLst>
                  <a:rect l="l" t="t" r="r" b="b"/>
                  <a:pathLst>
                    <a:path w="2781300" h="2781300">
                      <a:moveTo>
                        <a:pt x="2173996" y="2782348"/>
                      </a:moveTo>
                      <a:lnTo>
                        <a:pt x="1229154" y="2782348"/>
                      </a:lnTo>
                      <a:lnTo>
                        <a:pt x="1331928" y="2547947"/>
                      </a:lnTo>
                      <a:cubicBezTo>
                        <a:pt x="1346778" y="2514171"/>
                        <a:pt x="1354207" y="2478329"/>
                        <a:pt x="1354207" y="2441191"/>
                      </a:cubicBezTo>
                      <a:cubicBezTo>
                        <a:pt x="1354207" y="2293868"/>
                        <a:pt x="1234335" y="2173986"/>
                        <a:pt x="1087003" y="2173986"/>
                      </a:cubicBezTo>
                      <a:cubicBezTo>
                        <a:pt x="939651" y="2173986"/>
                        <a:pt x="819807" y="2293868"/>
                        <a:pt x="819807" y="2441191"/>
                      </a:cubicBezTo>
                      <a:cubicBezTo>
                        <a:pt x="819807" y="2478329"/>
                        <a:pt x="827265" y="2514286"/>
                        <a:pt x="842000" y="2547947"/>
                      </a:cubicBezTo>
                      <a:lnTo>
                        <a:pt x="944604" y="2782300"/>
                      </a:lnTo>
                      <a:lnTo>
                        <a:pt x="0" y="2782300"/>
                      </a:lnTo>
                      <a:lnTo>
                        <a:pt x="0" y="608343"/>
                      </a:lnTo>
                      <a:lnTo>
                        <a:pt x="863908" y="608343"/>
                      </a:lnTo>
                      <a:cubicBezTo>
                        <a:pt x="865565" y="605895"/>
                        <a:pt x="866518" y="603218"/>
                        <a:pt x="866518" y="601104"/>
                      </a:cubicBezTo>
                      <a:cubicBezTo>
                        <a:pt x="866518" y="600780"/>
                        <a:pt x="866518" y="600418"/>
                        <a:pt x="866461" y="600094"/>
                      </a:cubicBezTo>
                      <a:cubicBezTo>
                        <a:pt x="858326" y="593179"/>
                        <a:pt x="851897" y="587645"/>
                        <a:pt x="843315" y="579234"/>
                      </a:cubicBezTo>
                      <a:cubicBezTo>
                        <a:pt x="780202" y="514255"/>
                        <a:pt x="745941" y="430054"/>
                        <a:pt x="745941" y="341090"/>
                      </a:cubicBezTo>
                      <a:cubicBezTo>
                        <a:pt x="745941" y="153019"/>
                        <a:pt x="898989" y="0"/>
                        <a:pt x="1087050" y="0"/>
                      </a:cubicBezTo>
                      <a:cubicBezTo>
                        <a:pt x="1275112" y="0"/>
                        <a:pt x="1428140" y="153019"/>
                        <a:pt x="1428140" y="341090"/>
                      </a:cubicBezTo>
                      <a:cubicBezTo>
                        <a:pt x="1428140" y="430168"/>
                        <a:pt x="1393908" y="514360"/>
                        <a:pt x="1331709" y="578225"/>
                      </a:cubicBezTo>
                      <a:lnTo>
                        <a:pt x="1310354" y="597151"/>
                      </a:lnTo>
                      <a:cubicBezTo>
                        <a:pt x="1309564" y="598980"/>
                        <a:pt x="1309297" y="600313"/>
                        <a:pt x="1309297" y="600989"/>
                      </a:cubicBezTo>
                      <a:cubicBezTo>
                        <a:pt x="1309297" y="603437"/>
                        <a:pt x="1310249" y="605952"/>
                        <a:pt x="1311802" y="608238"/>
                      </a:cubicBezTo>
                      <a:lnTo>
                        <a:pt x="2173996" y="608238"/>
                      </a:lnTo>
                      <a:lnTo>
                        <a:pt x="2173996" y="1471413"/>
                      </a:lnTo>
                      <a:cubicBezTo>
                        <a:pt x="2176396" y="1472717"/>
                        <a:pt x="2179444" y="1473746"/>
                        <a:pt x="2182444" y="1473746"/>
                      </a:cubicBezTo>
                      <a:cubicBezTo>
                        <a:pt x="2187616" y="1468250"/>
                        <a:pt x="2193989" y="1460735"/>
                        <a:pt x="2203190" y="1451477"/>
                      </a:cubicBezTo>
                      <a:cubicBezTo>
                        <a:pt x="2268169" y="1388431"/>
                        <a:pt x="2352428" y="1354169"/>
                        <a:pt x="2441201" y="1354169"/>
                      </a:cubicBezTo>
                      <a:cubicBezTo>
                        <a:pt x="2629205" y="1354169"/>
                        <a:pt x="2782262" y="1507246"/>
                        <a:pt x="2782262" y="1695260"/>
                      </a:cubicBezTo>
                      <a:cubicBezTo>
                        <a:pt x="2782262" y="1883378"/>
                        <a:pt x="2629214" y="2036369"/>
                        <a:pt x="2441201" y="2036369"/>
                      </a:cubicBezTo>
                      <a:cubicBezTo>
                        <a:pt x="2352313" y="2036369"/>
                        <a:pt x="2268055" y="2002108"/>
                        <a:pt x="2203952" y="1939804"/>
                      </a:cubicBezTo>
                      <a:lnTo>
                        <a:pt x="2185111" y="1919211"/>
                      </a:lnTo>
                      <a:cubicBezTo>
                        <a:pt x="2181625" y="1918668"/>
                        <a:pt x="2177101" y="1919602"/>
                        <a:pt x="2173996" y="1921173"/>
                      </a:cubicBezTo>
                      <a:lnTo>
                        <a:pt x="2173996" y="2782348"/>
                      </a:lnTo>
                      <a:close/>
                      <a:moveTo>
                        <a:pt x="1399870" y="2670810"/>
                      </a:moveTo>
                      <a:lnTo>
                        <a:pt x="2062448" y="2670810"/>
                      </a:lnTo>
                      <a:lnTo>
                        <a:pt x="2062448" y="1907105"/>
                      </a:lnTo>
                      <a:cubicBezTo>
                        <a:pt x="2062448" y="1893818"/>
                        <a:pt x="2065982" y="1880702"/>
                        <a:pt x="2072678" y="1869424"/>
                      </a:cubicBezTo>
                      <a:cubicBezTo>
                        <a:pt x="2106340" y="1811360"/>
                        <a:pt x="2192065" y="1789576"/>
                        <a:pt x="2250129" y="1827486"/>
                      </a:cubicBezTo>
                      <a:lnTo>
                        <a:pt x="2261121" y="1836963"/>
                      </a:lnTo>
                      <a:lnTo>
                        <a:pt x="2281771" y="1859947"/>
                      </a:lnTo>
                      <a:cubicBezTo>
                        <a:pt x="2324843" y="1901781"/>
                        <a:pt x="2381498" y="1924869"/>
                        <a:pt x="2441181" y="1924869"/>
                      </a:cubicBezTo>
                      <a:cubicBezTo>
                        <a:pt x="2567759" y="1924869"/>
                        <a:pt x="2670696" y="1821875"/>
                        <a:pt x="2670696" y="1695355"/>
                      </a:cubicBezTo>
                      <a:cubicBezTo>
                        <a:pt x="2670696" y="1568777"/>
                        <a:pt x="2567711" y="1465736"/>
                        <a:pt x="2441181" y="1465736"/>
                      </a:cubicBezTo>
                      <a:cubicBezTo>
                        <a:pt x="2381536" y="1465736"/>
                        <a:pt x="2324843" y="1488824"/>
                        <a:pt x="2281657" y="1530763"/>
                      </a:cubicBezTo>
                      <a:cubicBezTo>
                        <a:pt x="2276694" y="1535773"/>
                        <a:pt x="2272827" y="1540564"/>
                        <a:pt x="2268969" y="1545298"/>
                      </a:cubicBezTo>
                      <a:cubicBezTo>
                        <a:pt x="2261883" y="1554185"/>
                        <a:pt x="2252415" y="1563215"/>
                        <a:pt x="2244566" y="1568501"/>
                      </a:cubicBezTo>
                      <a:cubicBezTo>
                        <a:pt x="2175624" y="1606896"/>
                        <a:pt x="2105035" y="1578740"/>
                        <a:pt x="2072573" y="1522924"/>
                      </a:cubicBezTo>
                      <a:cubicBezTo>
                        <a:pt x="2065877" y="1511265"/>
                        <a:pt x="2062448" y="1498521"/>
                        <a:pt x="2062448" y="1485443"/>
                      </a:cubicBezTo>
                      <a:lnTo>
                        <a:pt x="2062448" y="719881"/>
                      </a:lnTo>
                      <a:lnTo>
                        <a:pt x="1298800" y="719881"/>
                      </a:lnTo>
                      <a:cubicBezTo>
                        <a:pt x="1285761" y="719881"/>
                        <a:pt x="1272873" y="716423"/>
                        <a:pt x="1261605" y="709965"/>
                      </a:cubicBezTo>
                      <a:cubicBezTo>
                        <a:pt x="1222229" y="687200"/>
                        <a:pt x="1197797" y="645481"/>
                        <a:pt x="1197797" y="601094"/>
                      </a:cubicBezTo>
                      <a:cubicBezTo>
                        <a:pt x="1197797" y="577348"/>
                        <a:pt x="1205208" y="553517"/>
                        <a:pt x="1219286" y="532114"/>
                      </a:cubicBezTo>
                      <a:lnTo>
                        <a:pt x="1234669" y="515093"/>
                      </a:lnTo>
                      <a:lnTo>
                        <a:pt x="1249890" y="502320"/>
                      </a:lnTo>
                      <a:cubicBezTo>
                        <a:pt x="1294171" y="455867"/>
                        <a:pt x="1316527" y="400098"/>
                        <a:pt x="1316527" y="341081"/>
                      </a:cubicBezTo>
                      <a:cubicBezTo>
                        <a:pt x="1316527" y="214474"/>
                        <a:pt x="1213590" y="111538"/>
                        <a:pt x="1086984" y="111538"/>
                      </a:cubicBezTo>
                      <a:cubicBezTo>
                        <a:pt x="960377" y="111538"/>
                        <a:pt x="857422" y="214474"/>
                        <a:pt x="857422" y="341081"/>
                      </a:cubicBezTo>
                      <a:cubicBezTo>
                        <a:pt x="857422" y="400822"/>
                        <a:pt x="880510" y="457419"/>
                        <a:pt x="922344" y="500548"/>
                      </a:cubicBezTo>
                      <a:cubicBezTo>
                        <a:pt x="927354" y="505454"/>
                        <a:pt x="931659" y="509016"/>
                        <a:pt x="935907" y="512369"/>
                      </a:cubicBezTo>
                      <a:cubicBezTo>
                        <a:pt x="945385" y="519989"/>
                        <a:pt x="954748" y="529828"/>
                        <a:pt x="960034" y="537667"/>
                      </a:cubicBezTo>
                      <a:cubicBezTo>
                        <a:pt x="972807" y="560603"/>
                        <a:pt x="978008" y="580835"/>
                        <a:pt x="978008" y="601037"/>
                      </a:cubicBezTo>
                      <a:cubicBezTo>
                        <a:pt x="978008" y="645262"/>
                        <a:pt x="953748" y="686876"/>
                        <a:pt x="914638" y="709603"/>
                      </a:cubicBezTo>
                      <a:cubicBezTo>
                        <a:pt x="903151" y="716309"/>
                        <a:pt x="890159" y="719814"/>
                        <a:pt x="877005" y="719814"/>
                      </a:cubicBezTo>
                      <a:lnTo>
                        <a:pt x="111547" y="719814"/>
                      </a:lnTo>
                      <a:lnTo>
                        <a:pt x="111547" y="2670686"/>
                      </a:lnTo>
                      <a:lnTo>
                        <a:pt x="774049" y="2670686"/>
                      </a:lnTo>
                      <a:lnTo>
                        <a:pt x="739873" y="2592591"/>
                      </a:lnTo>
                      <a:cubicBezTo>
                        <a:pt x="718957" y="2544718"/>
                        <a:pt x="708308" y="2493788"/>
                        <a:pt x="708308" y="2441181"/>
                      </a:cubicBezTo>
                      <a:cubicBezTo>
                        <a:pt x="708308" y="2232365"/>
                        <a:pt x="878176" y="2062439"/>
                        <a:pt x="1087050" y="2062439"/>
                      </a:cubicBezTo>
                      <a:cubicBezTo>
                        <a:pt x="1295895" y="2062439"/>
                        <a:pt x="1465793" y="2232365"/>
                        <a:pt x="1465793" y="2441181"/>
                      </a:cubicBezTo>
                      <a:cubicBezTo>
                        <a:pt x="1465793" y="2493845"/>
                        <a:pt x="1455182" y="2544775"/>
                        <a:pt x="1434151" y="2592696"/>
                      </a:cubicBezTo>
                      <a:lnTo>
                        <a:pt x="1399870" y="2670810"/>
                      </a:lnTo>
                      <a:close/>
                    </a:path>
                  </a:pathLst>
                </a:custGeom>
                <a:solidFill>
                  <a:srgbClr val="030303"/>
                </a:solidFill>
                <a:ln w="12700" cap="flat">
                  <a:solidFill>
                    <a:schemeClr val="tx1"/>
                  </a:solidFill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66373A6-E9AA-4432-BDA9-3B3D2AD0C732}"/>
                </a:ext>
              </a:extLst>
            </p:cNvPr>
            <p:cNvSpPr/>
            <p:nvPr/>
          </p:nvSpPr>
          <p:spPr>
            <a:xfrm>
              <a:off x="5728852" y="2218818"/>
              <a:ext cx="5707268" cy="233910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4600" dirty="0">
                  <a:ln w="104775">
                    <a:solidFill>
                      <a:schemeClr val="tx1"/>
                    </a:solidFill>
                  </a:ln>
                  <a:solidFill>
                    <a:schemeClr val="accent1"/>
                  </a:solidFill>
                  <a:latin typeface="Cooper Black" panose="0208090404030B020404" pitchFamily="18" charset="0"/>
                  <a:cs typeface="Browallia New" panose="020B0502040204020203" pitchFamily="34" charset="-34"/>
                </a:rPr>
                <a:t>M</a:t>
              </a:r>
              <a:r>
                <a:rPr lang="en-US" sz="14600" dirty="0">
                  <a:ln w="104775">
                    <a:solidFill>
                      <a:schemeClr val="tx1"/>
                    </a:solidFill>
                  </a:ln>
                  <a:solidFill>
                    <a:srgbClr val="FFC000"/>
                  </a:solidFill>
                  <a:latin typeface="Cooper Black" panose="0208090404030B020404" pitchFamily="18" charset="0"/>
                  <a:cs typeface="Browallia New" panose="020B0502040204020203" pitchFamily="34" charset="-34"/>
                </a:rPr>
                <a:t>T</a:t>
              </a:r>
              <a:r>
                <a:rPr lang="en-US" sz="14600" b="0" cap="none" spc="0" dirty="0">
                  <a:ln w="104775">
                    <a:solidFill>
                      <a:schemeClr val="tx1"/>
                    </a:solidFill>
                  </a:ln>
                  <a:solidFill>
                    <a:srgbClr val="00B050"/>
                  </a:solidFill>
                  <a:latin typeface="Cooper Black" panose="0208090404030B020404" pitchFamily="18" charset="0"/>
                  <a:cs typeface="Browallia New" panose="020B0502040204020203" pitchFamily="34" charset="-34"/>
                </a:rPr>
                <a:t>S</a:t>
              </a:r>
              <a:r>
                <a:rPr lang="en-US" sz="14600" b="0" cap="none" spc="0" dirty="0">
                  <a:ln w="104775">
                    <a:solidFill>
                      <a:schemeClr val="tx1"/>
                    </a:solidFill>
                  </a:ln>
                  <a:solidFill>
                    <a:schemeClr val="accent2"/>
                  </a:solidFill>
                  <a:latin typeface="Cooper Black" panose="0208090404030B020404" pitchFamily="18" charset="0"/>
                  <a:cs typeface="Browallia New" panose="020B0502040204020203" pitchFamily="34" charset="-34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6525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Cooper Black</vt:lpstr>
      <vt:lpstr>Univers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Macocian</dc:creator>
  <cp:lastModifiedBy>Alex Macocian</cp:lastModifiedBy>
  <cp:revision>5</cp:revision>
  <dcterms:created xsi:type="dcterms:W3CDTF">2019-07-25T17:59:15Z</dcterms:created>
  <dcterms:modified xsi:type="dcterms:W3CDTF">2019-07-25T18:40:46Z</dcterms:modified>
</cp:coreProperties>
</file>